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8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2428892"/>
          </a:xfrm>
          <a:noFill/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72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Относительность движений</a:t>
            </a:r>
            <a:endParaRPr lang="ru-RU" sz="72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2786058"/>
            <a:ext cx="5500726" cy="1357322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Относительность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Закон сложения скоростей</a:t>
            </a:r>
          </a:p>
        </p:txBody>
      </p:sp>
      <p:pic>
        <p:nvPicPr>
          <p:cNvPr id="2052" name="Picture 4" descr="C:\Users\baunti\Desktop\Беhoiз имени-1.jpg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 l="3807" t="10081" r="6725" b="65121"/>
          <a:stretch>
            <a:fillRect/>
          </a:stretch>
        </p:blipFill>
        <p:spPr bwMode="auto">
          <a:xfrm>
            <a:off x="5715008" y="2500306"/>
            <a:ext cx="3132000" cy="1639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4" descr="C:\Users\baunti\Desktop\Беhoiз имени-1.jpg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 l="5964" t="63979" r="10279" b="1747"/>
          <a:stretch>
            <a:fillRect/>
          </a:stretch>
        </p:blipFill>
        <p:spPr bwMode="auto">
          <a:xfrm>
            <a:off x="5715008" y="4214818"/>
            <a:ext cx="3143272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1" name="Прямая со стрелкой 10"/>
          <p:cNvCxnSpPr/>
          <p:nvPr/>
        </p:nvCxnSpPr>
        <p:spPr>
          <a:xfrm rot="5400000">
            <a:off x="8143900" y="507207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3" name="Picture 5" descr="C:\Users\baunti\Desktop\00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3" y="5175934"/>
            <a:ext cx="5429289" cy="1443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Users\baunti\AppData\Local\Microsoft\Windows\Temporary Internet Files\Content.IE5\63WCR16J\MP900401111[1].jpg"/>
          <p:cNvPicPr>
            <a:picLocks noChangeAspect="1" noChangeArrowheads="1"/>
          </p:cNvPicPr>
          <p:nvPr/>
        </p:nvPicPr>
        <p:blipFill>
          <a:blip r:embed="rId2" cstate="print"/>
          <a:srcRect r="8678"/>
          <a:stretch>
            <a:fillRect/>
          </a:stretch>
        </p:blipFill>
        <p:spPr bwMode="auto">
          <a:xfrm>
            <a:off x="4714876" y="142852"/>
            <a:ext cx="4213766" cy="30749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D:\МАШИН ДИСК\МОИ РИСУНКИ\физика\механика\2 исо К и К-.gif"/>
          <p:cNvPicPr>
            <a:picLocks noChangeAspect="1" noChangeArrowheads="1"/>
          </p:cNvPicPr>
          <p:nvPr/>
        </p:nvPicPr>
        <p:blipFill>
          <a:blip r:embed="rId3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214284" y="285728"/>
            <a:ext cx="4330650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Овал 5"/>
          <p:cNvSpPr/>
          <p:nvPr/>
        </p:nvSpPr>
        <p:spPr>
          <a:xfrm>
            <a:off x="357158" y="3500438"/>
            <a:ext cx="785818" cy="785818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К</a:t>
            </a:r>
            <a:endParaRPr lang="ru-RU" sz="4000" dirty="0"/>
          </a:p>
        </p:txBody>
      </p:sp>
      <p:sp>
        <p:nvSpPr>
          <p:cNvPr id="7" name="Овал 6"/>
          <p:cNvSpPr/>
          <p:nvPr/>
        </p:nvSpPr>
        <p:spPr>
          <a:xfrm>
            <a:off x="357158" y="4357694"/>
            <a:ext cx="785818" cy="785818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К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892943" y="4536289"/>
            <a:ext cx="142876" cy="7143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42976" y="3571876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Неподвижная система отсчета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142976" y="4357694"/>
            <a:ext cx="4071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Подвижная система отсчета относительно системы </a:t>
            </a:r>
            <a:r>
              <a:rPr lang="ru-RU" sz="2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</a:t>
            </a:r>
            <a:endParaRPr lang="ru-RU" sz="2400" dirty="0">
              <a:solidFill>
                <a:srgbClr val="00B050"/>
              </a:solidFill>
            </a:endParaRPr>
          </a:p>
        </p:txBody>
      </p:sp>
      <p:pic>
        <p:nvPicPr>
          <p:cNvPr id="1030" name="Picture 6" descr="C:\Users\baunti\AppData\Local\Microsoft\Windows\Temporary Internet Files\Content.IE5\63WCR16J\MC90005280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643569" y="852182"/>
            <a:ext cx="2428892" cy="1981872"/>
          </a:xfrm>
          <a:prstGeom prst="rect">
            <a:avLst/>
          </a:prstGeom>
          <a:noFill/>
        </p:spPr>
      </p:pic>
      <p:cxnSp>
        <p:nvCxnSpPr>
          <p:cNvPr id="19" name="Прямая со стрелкой 18"/>
          <p:cNvCxnSpPr/>
          <p:nvPr/>
        </p:nvCxnSpPr>
        <p:spPr>
          <a:xfrm rot="5400000" flipH="1" flipV="1">
            <a:off x="3607984" y="1678372"/>
            <a:ext cx="2642412" cy="158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929190" y="3000372"/>
            <a:ext cx="3929090" cy="158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4500562" y="2571744"/>
            <a:ext cx="785818" cy="785818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К</a:t>
            </a:r>
            <a:endParaRPr lang="ru-RU" sz="40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 flipH="1" flipV="1">
            <a:off x="5322893" y="1177909"/>
            <a:ext cx="1214446" cy="1588"/>
          </a:xfrm>
          <a:prstGeom prst="straightConnector1">
            <a:avLst/>
          </a:prstGeom>
          <a:ln w="57150">
            <a:solidFill>
              <a:srgbClr val="00B050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929322" y="1785926"/>
            <a:ext cx="2571768" cy="1588"/>
          </a:xfrm>
          <a:prstGeom prst="straightConnector1">
            <a:avLst/>
          </a:prstGeom>
          <a:ln w="57150">
            <a:solidFill>
              <a:srgbClr val="00B050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929322" y="1785926"/>
            <a:ext cx="857256" cy="1588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286512" y="178592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п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4" name="Picture 10" descr="C:\Users\baunti\AppData\Local\Microsoft\Windows\Temporary Internet Files\Content.IE5\RCBNJD1B\MC90005255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072196" y="702394"/>
            <a:ext cx="428629" cy="297714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7215206" y="21429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от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6858016" y="928670"/>
            <a:ext cx="428628" cy="1588"/>
          </a:xfrm>
          <a:prstGeom prst="straightConnector1">
            <a:avLst/>
          </a:prstGeom>
          <a:ln w="57150">
            <a:solidFill>
              <a:schemeClr val="bg1"/>
            </a:solidFill>
            <a:headEnd type="oval" w="med" len="med"/>
            <a:tailEnd type="triangle" w="med" len="med"/>
          </a:ln>
          <a:effectLst>
            <a:outerShdw blurRad="12700" dist="12700" dir="6960000" sx="84000" sy="84000" rotWithShape="0">
              <a:srgbClr val="000000"/>
            </a:outerShdw>
          </a:effectLst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4929190" y="3000372"/>
            <a:ext cx="235745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286644" y="235743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а</a:t>
            </a:r>
            <a:endParaRPr 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14876" y="3429000"/>
            <a:ext cx="4214842" cy="2923877"/>
          </a:xfrm>
          <a:prstGeom prst="rect">
            <a:avLst/>
          </a:prstGeom>
          <a:ln w="38100" cmpd="thickThin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п</a:t>
            </a:r>
            <a:r>
              <a:rPr lang="ru-RU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скорость подвижной системы относительно неподвижной</a:t>
            </a:r>
          </a:p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скорость м.т. относительно подвижной системы</a:t>
            </a:r>
            <a:endPara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sz="3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скорость м.т. относительно неподвижной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42976" y="5715016"/>
            <a:ext cx="2143172" cy="646331"/>
          </a:xfrm>
          <a:prstGeom prst="rect">
            <a:avLst/>
          </a:prstGeom>
          <a:ln w="38100" cmpd="thickThin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l-GR" sz="3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1214414" y="5857892"/>
            <a:ext cx="28575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1857356" y="5857892"/>
            <a:ext cx="28575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2571736" y="585789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857224" y="5500702"/>
            <a:ext cx="2500330" cy="107157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C 0.00521 -0.01898 0.01041 -0.03773 0.01788 -0.04444 C 0.02534 -0.05116 0.03715 -0.04977 0.04479 -0.04097 C 0.05243 -0.03218 0.05816 -0.0118 0.06406 0.00857 " pathEditMode="relative" ptsTypes="aaaA">
                                      <p:cBhvr>
                                        <p:cTn id="79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7" grpId="0"/>
      <p:bldP spid="46" grpId="0"/>
      <p:bldP spid="52" grpId="0"/>
      <p:bldP spid="53" grpId="0" uiExpand="1" build="p" animBg="1"/>
      <p:bldP spid="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285728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Задача:</a:t>
            </a:r>
          </a:p>
          <a:p>
            <a:r>
              <a:rPr lang="ru-RU" sz="2000" dirty="0" smtClean="0"/>
              <a:t>Туристы едут в электричке со скоростью 20м/с. Мимо окна, где сидят туристы прошел встречный поезд за 6с со скоростью 16м/с. Определить длину встречного поезда?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571612"/>
            <a:ext cx="41434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Анализ:</a:t>
            </a:r>
          </a:p>
          <a:p>
            <a:r>
              <a:rPr lang="el-GR" sz="32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υ</a:t>
            </a:r>
            <a:r>
              <a:rPr lang="ru-RU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а - </a:t>
            </a:r>
            <a:r>
              <a:rPr lang="ru-RU" sz="2000" dirty="0" smtClean="0"/>
              <a:t>Скорость встречного поезда</a:t>
            </a:r>
          </a:p>
          <a:p>
            <a:r>
              <a:rPr lang="el-GR" sz="32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υ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п</a:t>
            </a:r>
            <a:r>
              <a:rPr lang="ru-RU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- </a:t>
            </a:r>
            <a:r>
              <a:rPr lang="ru-RU" sz="2000" dirty="0" smtClean="0"/>
              <a:t>Скорость электрички</a:t>
            </a:r>
          </a:p>
          <a:p>
            <a:r>
              <a:rPr lang="el-GR" sz="32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υ</a:t>
            </a:r>
            <a:r>
              <a:rPr lang="ru-RU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от - </a:t>
            </a:r>
            <a:r>
              <a:rPr lang="ru-RU" sz="2000" dirty="0" smtClean="0"/>
              <a:t>Скорость относительно подвижной системы (встречного поезда относительно  окна электрички)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429132"/>
            <a:ext cx="2143172" cy="646331"/>
          </a:xfrm>
          <a:prstGeom prst="rect">
            <a:avLst/>
          </a:prstGeom>
          <a:ln w="38100" cmpd="thickThin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l-GR" sz="3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28596" y="4572008"/>
            <a:ext cx="28575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071538" y="4572008"/>
            <a:ext cx="28575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785918" y="457200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28596" y="6286520"/>
            <a:ext cx="3500462" cy="1588"/>
          </a:xfrm>
          <a:prstGeom prst="straightConnector1">
            <a:avLst/>
          </a:prstGeom>
          <a:ln w="57150">
            <a:solidFill>
              <a:srgbClr val="007E39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1214414" y="6072206"/>
            <a:ext cx="1214446" cy="1588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28596" y="5786454"/>
            <a:ext cx="2071702" cy="1588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28596" y="6072206"/>
            <a:ext cx="857256" cy="1588"/>
          </a:xfrm>
          <a:prstGeom prst="straightConnector1">
            <a:avLst/>
          </a:prstGeom>
          <a:ln w="57150">
            <a:solidFill>
              <a:srgbClr val="0000FF"/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57554" y="564357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ru-RU" sz="36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baunti\AppData\Local\Microsoft\Windows\Temporary Internet Files\Content.IE5\I5PKT6HQ\MP900405138[1].jpg"/>
          <p:cNvPicPr>
            <a:picLocks noChangeAspect="1" noChangeArrowheads="1"/>
          </p:cNvPicPr>
          <p:nvPr/>
        </p:nvPicPr>
        <p:blipFill>
          <a:blip r:embed="rId2" cstate="print">
            <a:lum bright="10000" contrast="20000"/>
          </a:blip>
          <a:srcRect/>
          <a:stretch>
            <a:fillRect/>
          </a:stretch>
        </p:blipFill>
        <p:spPr bwMode="auto">
          <a:xfrm>
            <a:off x="5214942" y="1928802"/>
            <a:ext cx="3416832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TextBox 22"/>
          <p:cNvSpPr txBox="1"/>
          <p:nvPr/>
        </p:nvSpPr>
        <p:spPr>
          <a:xfrm>
            <a:off x="5286380" y="4429132"/>
            <a:ext cx="2143172" cy="646331"/>
          </a:xfrm>
          <a:prstGeom prst="rect">
            <a:avLst/>
          </a:prstGeom>
          <a:noFill/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-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86380" y="4857760"/>
            <a:ext cx="2143172" cy="646331"/>
          </a:xfrm>
          <a:prstGeom prst="rect">
            <a:avLst/>
          </a:prstGeom>
          <a:noFill/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86380" y="5286388"/>
            <a:ext cx="2143172" cy="646331"/>
          </a:xfrm>
          <a:prstGeom prst="rect">
            <a:avLst/>
          </a:prstGeom>
          <a:noFill/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36м/с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8596" y="4929198"/>
            <a:ext cx="2143172" cy="646331"/>
          </a:xfrm>
          <a:prstGeom prst="rect">
            <a:avLst/>
          </a:prstGeom>
          <a:noFill/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L=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∙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57818" y="5929330"/>
            <a:ext cx="2143172" cy="400110"/>
          </a:xfrm>
          <a:prstGeom prst="rect">
            <a:avLst/>
          </a:prstGeom>
          <a:noFill/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L= </a:t>
            </a:r>
            <a:r>
              <a:rPr lang="ru-RU" sz="20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216м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286380" y="4500570"/>
            <a:ext cx="2714644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072066" y="5000636"/>
            <a:ext cx="2714644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214942" y="5429264"/>
            <a:ext cx="2714644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357818" y="6000768"/>
            <a:ext cx="2714644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0" y="1928802"/>
            <a:ext cx="4214810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0" y="2428868"/>
            <a:ext cx="4214810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0" y="2857496"/>
            <a:ext cx="4214810" cy="142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0" y="4357694"/>
            <a:ext cx="3500430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МАШИН ДИСК\МОИ РИСУНКИ\физика\механика\otnosit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190469" y="142852"/>
            <a:ext cx="8810687" cy="6572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Овальная выноска 3"/>
          <p:cNvSpPr/>
          <p:nvPr/>
        </p:nvSpPr>
        <p:spPr>
          <a:xfrm>
            <a:off x="2928926" y="3000372"/>
            <a:ext cx="1428760" cy="714380"/>
          </a:xfrm>
          <a:prstGeom prst="wedgeEllipseCallou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Вася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6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Задача:</a:t>
            </a:r>
          </a:p>
          <a:p>
            <a:r>
              <a:rPr lang="ru-RU" sz="2000" dirty="0" smtClean="0"/>
              <a:t>Скорость Васи относительно плота плывущего по течению 0,4м/с, а скорость течения реки 0,1м/с. Какова скорость Васи относительно берега?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571612"/>
            <a:ext cx="17145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Дано:</a:t>
            </a:r>
          </a:p>
          <a:p>
            <a:r>
              <a:rPr lang="el-GR" sz="3200" b="1" dirty="0" smtClean="0">
                <a:latin typeface="Times New Roman"/>
                <a:cs typeface="Times New Roman"/>
              </a:rPr>
              <a:t>υ</a:t>
            </a:r>
            <a:r>
              <a:rPr lang="ru-RU" sz="2000" b="1" dirty="0" smtClean="0">
                <a:latin typeface="Times New Roman"/>
                <a:cs typeface="Times New Roman"/>
              </a:rPr>
              <a:t>от = </a:t>
            </a:r>
            <a:r>
              <a:rPr lang="ru-RU" sz="2000" dirty="0" smtClean="0"/>
              <a:t>0,4м/с</a:t>
            </a:r>
          </a:p>
          <a:p>
            <a:r>
              <a:rPr lang="el-GR" sz="3200" b="1" dirty="0" smtClean="0">
                <a:latin typeface="Times New Roman"/>
                <a:cs typeface="Times New Roman"/>
              </a:rPr>
              <a:t>υ</a:t>
            </a:r>
            <a:r>
              <a:rPr lang="ru-RU" sz="2000" b="1" dirty="0" err="1" smtClean="0">
                <a:latin typeface="Times New Roman"/>
                <a:cs typeface="Times New Roman"/>
              </a:rPr>
              <a:t>п</a:t>
            </a:r>
            <a:r>
              <a:rPr lang="ru-RU" sz="2000" b="1" dirty="0" smtClean="0">
                <a:latin typeface="Times New Roman"/>
                <a:cs typeface="Times New Roman"/>
              </a:rPr>
              <a:t> = </a:t>
            </a:r>
            <a:r>
              <a:rPr lang="ru-RU" sz="2000" dirty="0" smtClean="0"/>
              <a:t>0,1м/с</a:t>
            </a:r>
          </a:p>
          <a:p>
            <a:r>
              <a:rPr lang="el-GR" sz="3200" b="1" dirty="0" smtClean="0">
                <a:latin typeface="Times New Roman"/>
                <a:cs typeface="Times New Roman"/>
              </a:rPr>
              <a:t>υ</a:t>
            </a:r>
            <a:r>
              <a:rPr lang="ru-RU" sz="2000" b="1" dirty="0" smtClean="0">
                <a:latin typeface="Times New Roman"/>
                <a:cs typeface="Times New Roman"/>
              </a:rPr>
              <a:t>а = ?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000232" y="1571612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0232" y="2285992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071670" y="242886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714612" y="242886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428992" y="242886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00232" y="2857496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а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2500298" y="3214686"/>
            <a:ext cx="214314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2500298" y="3143248"/>
            <a:ext cx="357190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714612" y="3000372"/>
            <a:ext cx="11430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86050" y="2928934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2             2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1035819" y="2607463"/>
            <a:ext cx="16430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0800000">
            <a:off x="285720" y="3000372"/>
            <a:ext cx="15716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321835" y="2607463"/>
            <a:ext cx="16430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86248" y="1571612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57686" y="2928934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0,41м/с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6858016" y="3429000"/>
            <a:ext cx="171451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 flipH="1" flipV="1">
            <a:off x="7965305" y="2821777"/>
            <a:ext cx="1214446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6858016" y="2214554"/>
            <a:ext cx="1714512" cy="121444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7429520" y="2285992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latin typeface="Times New Roman"/>
                <a:cs typeface="Times New Roman"/>
              </a:rPr>
              <a:t>υ</a:t>
            </a:r>
            <a:r>
              <a:rPr lang="ru-RU" b="1" dirty="0" smtClean="0">
                <a:latin typeface="Times New Roman"/>
                <a:cs typeface="Times New Roman"/>
              </a:rPr>
              <a:t>а 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7715272" y="2928934"/>
            <a:ext cx="5613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latin typeface="Times New Roman"/>
                <a:cs typeface="Times New Roman"/>
              </a:rPr>
              <a:t>п</a:t>
            </a:r>
            <a:r>
              <a:rPr lang="ru-RU" b="1" dirty="0" smtClean="0">
                <a:latin typeface="Times New Roman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001024" y="2571744"/>
            <a:ext cx="654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latin typeface="Times New Roman"/>
                <a:cs typeface="Times New Roman"/>
              </a:rPr>
              <a:t>υ</a:t>
            </a:r>
            <a:r>
              <a:rPr lang="ru-RU" b="1" dirty="0" smtClean="0">
                <a:latin typeface="Times New Roman"/>
                <a:cs typeface="Times New Roman"/>
              </a:rPr>
              <a:t>от 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285720" y="3643314"/>
            <a:ext cx="86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Задача:</a:t>
            </a:r>
          </a:p>
          <a:p>
            <a:r>
              <a:rPr lang="ru-RU" sz="2000" dirty="0" smtClean="0"/>
              <a:t>Скорость течения реки 1,5м/с, а скорость катера 2м/с, и он движется перпендикулярно берегу. Какова скорость катера относительно воды?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285720" y="4714884"/>
            <a:ext cx="17145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Дано:</a:t>
            </a:r>
          </a:p>
          <a:p>
            <a:r>
              <a:rPr lang="el-GR" sz="3200" b="1" dirty="0" smtClean="0">
                <a:latin typeface="Times New Roman"/>
                <a:cs typeface="Times New Roman"/>
              </a:rPr>
              <a:t>υ</a:t>
            </a:r>
            <a:r>
              <a:rPr lang="ru-RU" sz="2000" b="1" dirty="0" smtClean="0">
                <a:latin typeface="Times New Roman"/>
                <a:cs typeface="Times New Roman"/>
              </a:rPr>
              <a:t>а = </a:t>
            </a:r>
            <a:r>
              <a:rPr lang="ru-RU" sz="2000" dirty="0" smtClean="0"/>
              <a:t>2м/с</a:t>
            </a:r>
          </a:p>
          <a:p>
            <a:r>
              <a:rPr lang="el-GR" sz="3200" b="1" dirty="0" smtClean="0">
                <a:latin typeface="Times New Roman"/>
                <a:cs typeface="Times New Roman"/>
              </a:rPr>
              <a:t>υ</a:t>
            </a:r>
            <a:r>
              <a:rPr lang="ru-RU" sz="2000" b="1" dirty="0" err="1" smtClean="0">
                <a:latin typeface="Times New Roman"/>
                <a:cs typeface="Times New Roman"/>
              </a:rPr>
              <a:t>п</a:t>
            </a:r>
            <a:r>
              <a:rPr lang="ru-RU" sz="2000" b="1" dirty="0" smtClean="0">
                <a:latin typeface="Times New Roman"/>
                <a:cs typeface="Times New Roman"/>
              </a:rPr>
              <a:t> = </a:t>
            </a:r>
            <a:r>
              <a:rPr lang="ru-RU" sz="2000" dirty="0" smtClean="0"/>
              <a:t>1,5м/с</a:t>
            </a:r>
          </a:p>
          <a:p>
            <a:r>
              <a:rPr lang="el-GR" sz="3200" b="1" dirty="0" smtClean="0">
                <a:latin typeface="Times New Roman"/>
                <a:cs typeface="Times New Roman"/>
              </a:rPr>
              <a:t>υ</a:t>
            </a:r>
            <a:r>
              <a:rPr lang="ru-RU" sz="2000" b="1" dirty="0" smtClean="0">
                <a:latin typeface="Times New Roman"/>
                <a:cs typeface="Times New Roman"/>
              </a:rPr>
              <a:t>от = ?</a:t>
            </a:r>
            <a:endParaRPr lang="ru-RU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2071670" y="4714884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Анализ: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071670" y="5429264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2143108" y="557214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2786050" y="557214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3500430" y="557214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071670" y="6000768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  +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rot="16200000" flipH="1">
            <a:off x="2714612" y="6357958"/>
            <a:ext cx="214314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2714612" y="6286520"/>
            <a:ext cx="357190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928926" y="6143644"/>
            <a:ext cx="11430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000364" y="6072206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2             2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rot="5400000">
            <a:off x="1107257" y="5750735"/>
            <a:ext cx="16430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357158" y="6143644"/>
            <a:ext cx="15716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3393273" y="5750735"/>
            <a:ext cx="16430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429124" y="5429264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а  + </a:t>
            </a: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п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357686" y="4714884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429124" y="6072206"/>
            <a:ext cx="2143172" cy="646331"/>
          </a:xfrm>
          <a:prstGeom prst="rect">
            <a:avLst/>
          </a:prstGeom>
          <a:ln w="38100" cmpd="thickThin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υ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от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2,5м/с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357818" y="5500702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2           2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 rot="16200000" flipH="1">
            <a:off x="5000628" y="5786454"/>
            <a:ext cx="214314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5000628" y="5715016"/>
            <a:ext cx="357190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5214942" y="5572140"/>
            <a:ext cx="11430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214282" y="2000240"/>
            <a:ext cx="1643074" cy="142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071670" y="2357430"/>
            <a:ext cx="2000264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2000232" y="2928934"/>
            <a:ext cx="2000264" cy="43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4429124" y="2857496"/>
            <a:ext cx="1714512" cy="642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786578" y="1928802"/>
            <a:ext cx="2000264" cy="1714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214282" y="3714752"/>
            <a:ext cx="8072494" cy="10001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214282" y="4714884"/>
            <a:ext cx="5715040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214282" y="5072074"/>
            <a:ext cx="1785950" cy="15716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2071670" y="5072074"/>
            <a:ext cx="2214578" cy="92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1857356" y="5929330"/>
            <a:ext cx="2428892" cy="714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4500562" y="5429264"/>
            <a:ext cx="1928826" cy="714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4429124" y="6215082"/>
            <a:ext cx="1643074" cy="500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297</Words>
  <Application>Microsoft Office PowerPoint</Application>
  <PresentationFormat>Экран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Относительность движений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baunti</dc:creator>
  <cp:lastModifiedBy>baunti</cp:lastModifiedBy>
  <cp:revision>37</cp:revision>
  <dcterms:created xsi:type="dcterms:W3CDTF">2011-10-17T16:52:48Z</dcterms:created>
  <dcterms:modified xsi:type="dcterms:W3CDTF">2017-06-08T11:50:50Z</dcterms:modified>
</cp:coreProperties>
</file>