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2368544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Тепловые явления</a:t>
            </a:r>
            <a:b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температура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F:\МАШИН ДИСК\МОИ РИСУНКИ\физика\МКТ. работа газа\tm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500438"/>
            <a:ext cx="2857500" cy="2505075"/>
          </a:xfrm>
          <a:prstGeom prst="rect">
            <a:avLst/>
          </a:prstGeom>
          <a:noFill/>
        </p:spPr>
      </p:pic>
      <p:pic>
        <p:nvPicPr>
          <p:cNvPr id="1028" name="Picture 4" descr="http://www.fizika.ru/kniga/tema-06/p-06e-1.gif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00034" y="3357562"/>
            <a:ext cx="4786346" cy="2642898"/>
          </a:xfrm>
          <a:prstGeom prst="rect">
            <a:avLst/>
          </a:prstGeom>
          <a:noFill/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5792950" y="6165304"/>
            <a:ext cx="2838876" cy="3846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Учитель Гвозденко М.Г.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357298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величина, которая характеризует степень «нагретости» тела.</a:t>
            </a:r>
            <a:endParaRPr lang="ru-RU" sz="2000" b="1" dirty="0"/>
          </a:p>
        </p:txBody>
      </p:sp>
      <p:sp>
        <p:nvSpPr>
          <p:cNvPr id="3" name="Заголовок 3"/>
          <p:cNvSpPr txBox="1">
            <a:spLocks/>
          </p:cNvSpPr>
          <p:nvPr/>
        </p:nvSpPr>
        <p:spPr>
          <a:xfrm>
            <a:off x="500034" y="0"/>
            <a:ext cx="8229600" cy="71435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Температура</a:t>
            </a:r>
            <a:endParaRPr kumimoji="0" lang="ru-RU" sz="60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643182"/>
            <a:ext cx="8358246" cy="9541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Температура непосредственно не измеряется! Измеряется величина, зависящая от температуры!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071942"/>
            <a:ext cx="8358246" cy="954107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В современных жидкостных термометрах - это объем спирта или ртути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500702"/>
            <a:ext cx="8358246" cy="523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Термометр измеряет собственную температуру!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357166"/>
            <a:ext cx="8143932" cy="9541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При нагревание молекулы движутся быстрее и вещество расширяется</a:t>
            </a:r>
            <a:endParaRPr lang="ru-RU" sz="2800" b="1" dirty="0"/>
          </a:p>
        </p:txBody>
      </p:sp>
      <p:pic>
        <p:nvPicPr>
          <p:cNvPr id="3075" name="Picture 3" descr="http://www.fizika.ru/kniga/tema-06/p-06b-2.gif"/>
          <p:cNvPicPr>
            <a:picLocks noChangeAspect="1" noChangeArrowheads="1"/>
          </p:cNvPicPr>
          <p:nvPr/>
        </p:nvPicPr>
        <p:blipFill>
          <a:blip r:embed="rId2" cstate="print">
            <a:lum bright="-10000" contrast="40000"/>
          </a:blip>
          <a:srcRect/>
          <a:stretch>
            <a:fillRect/>
          </a:stretch>
        </p:blipFill>
        <p:spPr bwMode="auto">
          <a:xfrm>
            <a:off x="214282" y="1428736"/>
            <a:ext cx="3759892" cy="3214710"/>
          </a:xfrm>
          <a:prstGeom prst="rect">
            <a:avLst/>
          </a:prstGeom>
          <a:noFill/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1928794" y="4357694"/>
            <a:ext cx="928694" cy="57150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1000100" y="4357694"/>
            <a:ext cx="928694" cy="57150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8728" y="485776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ртуть</a:t>
            </a:r>
            <a:endParaRPr lang="ru-RU" sz="36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>
            <a:off x="1428728" y="4286256"/>
            <a:ext cx="1643074" cy="100013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 flipH="1" flipV="1">
            <a:off x="2714612" y="4643446"/>
            <a:ext cx="1000132" cy="2857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71736" y="514351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спирт</a:t>
            </a:r>
            <a:endParaRPr lang="ru-RU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4071934" y="1571612"/>
            <a:ext cx="49292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1- поместим в стакан с кипятком 2 термометра</a:t>
            </a:r>
          </a:p>
          <a:p>
            <a:r>
              <a:rPr lang="ru-RU" sz="2800" dirty="0" smtClean="0"/>
              <a:t>2- вода остынет до 50 градусов по ртутному термометру</a:t>
            </a:r>
          </a:p>
          <a:p>
            <a:r>
              <a:rPr lang="ru-RU" sz="2800" dirty="0" smtClean="0"/>
              <a:t>3- спиртовой термометр покажет на 7 градусов меньше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5357818" y="4214818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Почему?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43372" y="5000636"/>
            <a:ext cx="4500594" cy="1384995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тепловое расширение различных веществ, как правило, неодинаково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428596" y="428604"/>
            <a:ext cx="8229600" cy="121444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что происходит с телом когда его нагревают?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85926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1430"/>
              </a:rPr>
              <a:t>МКТ:</a:t>
            </a:r>
          </a:p>
          <a:p>
            <a:r>
              <a:rPr lang="ru-RU" sz="3200" b="1" dirty="0" smtClean="0">
                <a:ln w="11430"/>
              </a:rPr>
              <a:t>При </a:t>
            </a:r>
            <a:r>
              <a:rPr lang="ru-RU" sz="3200" b="1" dirty="0" smtClean="0">
                <a:ln w="11430"/>
                <a:sym typeface="Symbol"/>
              </a:rPr>
              <a:t></a:t>
            </a:r>
            <a:r>
              <a:rPr lang="ru-RU" sz="3200" b="1" dirty="0" smtClean="0">
                <a:ln w="11430"/>
              </a:rPr>
              <a:t> температуры </a:t>
            </a:r>
            <a:r>
              <a:rPr lang="ru-RU" sz="3200" b="1" dirty="0" smtClean="0">
                <a:ln w="11430"/>
                <a:sym typeface="Symbol"/>
              </a:rPr>
              <a:t></a:t>
            </a:r>
            <a:r>
              <a:rPr lang="ru-RU" sz="3200" b="1" dirty="0" smtClean="0">
                <a:ln w="11430"/>
              </a:rPr>
              <a:t> </a:t>
            </a:r>
            <a:r>
              <a:rPr lang="ru-RU" sz="3200" b="1" i="1" dirty="0" smtClean="0">
                <a:ln w="11430"/>
                <a:sym typeface="Symbol"/>
              </a:rPr>
              <a:t></a:t>
            </a:r>
            <a:r>
              <a:rPr lang="ru-RU" sz="3200" b="1" dirty="0" smtClean="0">
                <a:ln w="11430"/>
              </a:rPr>
              <a:t>  </a:t>
            </a:r>
            <a:r>
              <a:rPr lang="ru-RU" sz="3200" b="1" dirty="0" err="1" smtClean="0">
                <a:ln w="11430"/>
              </a:rPr>
              <a:t>движ</a:t>
            </a:r>
            <a:r>
              <a:rPr lang="ru-RU" sz="3200" b="1" dirty="0" smtClean="0">
                <a:ln w="11430"/>
              </a:rPr>
              <a:t>. частиц в теле, </a:t>
            </a:r>
            <a:r>
              <a:rPr lang="ru-RU" sz="3200" b="1" dirty="0" smtClean="0">
                <a:ln w="11430"/>
                <a:sym typeface="Symbol"/>
              </a:rPr>
              <a:t></a:t>
            </a:r>
            <a:r>
              <a:rPr lang="ru-RU" sz="3200" b="1" dirty="0" smtClean="0">
                <a:ln w="11430"/>
              </a:rPr>
              <a:t> </a:t>
            </a:r>
            <a:r>
              <a:rPr lang="ru-RU" sz="3200" b="1" dirty="0" smtClean="0">
                <a:ln w="11430"/>
                <a:sym typeface="Symbol"/>
              </a:rPr>
              <a:t></a:t>
            </a:r>
            <a:r>
              <a:rPr lang="ru-RU" sz="3200" b="1" dirty="0" smtClean="0">
                <a:ln w="11430"/>
              </a:rPr>
              <a:t> кинетическая энергия частиц </a:t>
            </a:r>
            <a:endParaRPr lang="ru-RU" sz="3200" b="1" dirty="0">
              <a:ln w="1143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214818"/>
            <a:ext cx="8215370" cy="1138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Тепловое состояние тела характеризует </a:t>
            </a:r>
            <a:r>
              <a:rPr lang="ru-RU" sz="3600" b="1" dirty="0" smtClean="0"/>
              <a:t>внутренняя энергия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428596" y="428604"/>
            <a:ext cx="8229600" cy="85725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Внутренняя энергия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571744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sym typeface="Symbol"/>
              </a:rPr>
              <a:t></a:t>
            </a:r>
            <a:r>
              <a:rPr lang="ru-RU" sz="3200" b="1" dirty="0" smtClean="0">
                <a:ln w="11430"/>
              </a:rPr>
              <a:t> температуры </a:t>
            </a:r>
            <a:r>
              <a:rPr lang="ru-RU" sz="3200" b="1" dirty="0" smtClean="0">
                <a:ln w="11430"/>
                <a:sym typeface="Symbol"/>
              </a:rPr>
              <a:t> </a:t>
            </a:r>
            <a:r>
              <a:rPr lang="ru-RU" sz="3200" b="1" dirty="0" smtClean="0">
                <a:ln w="11430"/>
              </a:rPr>
              <a:t> кинетическая энергия частиц </a:t>
            </a:r>
            <a:r>
              <a:rPr lang="ru-RU" sz="3200" b="1" dirty="0" smtClean="0">
                <a:ln w="11430"/>
                <a:sym typeface="Symbol"/>
              </a:rPr>
              <a:t></a:t>
            </a:r>
            <a:r>
              <a:rPr lang="ru-RU" sz="3200" b="1" dirty="0" smtClean="0">
                <a:ln w="11430"/>
              </a:rPr>
              <a:t>  внутренняя энергия</a:t>
            </a:r>
            <a:endParaRPr lang="ru-RU" sz="3200" b="1" dirty="0">
              <a:ln w="1143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1500174"/>
            <a:ext cx="4929222" cy="7078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1430"/>
                <a:sym typeface="Symbol"/>
              </a:rPr>
              <a:t>U</a:t>
            </a:r>
            <a:r>
              <a:rPr lang="ru-RU" sz="3200" b="1" dirty="0" smtClean="0">
                <a:ln w="11430"/>
                <a:sym typeface="Symbol"/>
              </a:rPr>
              <a:t>  = </a:t>
            </a:r>
            <a:r>
              <a:rPr lang="ru-RU" sz="4000" b="1" dirty="0" smtClean="0">
                <a:ln w="11430"/>
                <a:sym typeface="Symbol"/>
              </a:rPr>
              <a:t>Е</a:t>
            </a:r>
            <a:r>
              <a:rPr lang="ru-RU" sz="3200" b="1" dirty="0" smtClean="0">
                <a:ln w="11430"/>
                <a:sym typeface="Symbol"/>
              </a:rPr>
              <a:t> к  +  </a:t>
            </a:r>
            <a:r>
              <a:rPr lang="ru-RU" sz="4000" b="1" dirty="0" smtClean="0">
                <a:ln w="11430"/>
                <a:sym typeface="Symbol"/>
              </a:rPr>
              <a:t>Е</a:t>
            </a:r>
            <a:r>
              <a:rPr lang="ru-RU" sz="3200" b="1" dirty="0" smtClean="0">
                <a:ln w="11430"/>
                <a:sym typeface="Symbol"/>
              </a:rPr>
              <a:t> </a:t>
            </a:r>
            <a:r>
              <a:rPr lang="ru-RU" sz="3200" b="1" dirty="0" err="1" smtClean="0">
                <a:ln w="11430"/>
                <a:sym typeface="Symbol"/>
              </a:rPr>
              <a:t>п</a:t>
            </a:r>
            <a:endParaRPr lang="ru-RU" sz="3200" b="1" dirty="0">
              <a:ln w="1143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429132"/>
            <a:ext cx="8358246" cy="1384995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Внутренняя энергия тела не зависит:</a:t>
            </a:r>
          </a:p>
          <a:p>
            <a:r>
              <a:rPr lang="ru-RU" sz="2800" b="1" dirty="0" smtClean="0"/>
              <a:t>1- от окружающих тел</a:t>
            </a:r>
          </a:p>
          <a:p>
            <a:r>
              <a:rPr lang="ru-RU" sz="2800" b="1" dirty="0" smtClean="0"/>
              <a:t>2- от механического движения тела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class-fizika.narod.ru/8_class/8_urok/8_2/46r3.gif"/>
          <p:cNvPicPr>
            <a:picLocks noChangeAspect="1" noChangeArrowheads="1" noCrop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1214414" y="5186349"/>
            <a:ext cx="1857388" cy="1671651"/>
          </a:xfrm>
          <a:prstGeom prst="rect">
            <a:avLst/>
          </a:prstGeom>
          <a:noFill/>
        </p:spPr>
      </p:pic>
      <p:sp>
        <p:nvSpPr>
          <p:cNvPr id="2" name="Заголовок 3"/>
          <p:cNvSpPr txBox="1">
            <a:spLocks/>
          </p:cNvSpPr>
          <p:nvPr/>
        </p:nvSpPr>
        <p:spPr>
          <a:xfrm>
            <a:off x="428596" y="285728"/>
            <a:ext cx="8229600" cy="157163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способа изменения внутренней энергии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143116"/>
            <a:ext cx="3429024" cy="523220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Совершение работы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2143116"/>
            <a:ext cx="2643206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Теплопередача</a:t>
            </a:r>
            <a:endParaRPr lang="ru-RU" sz="2800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857224" y="2714620"/>
            <a:ext cx="357190" cy="78581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3357554" y="2714620"/>
            <a:ext cx="357190" cy="78581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143504" y="2714620"/>
            <a:ext cx="357190" cy="78581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572396" y="2714620"/>
            <a:ext cx="357190" cy="271464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429388" y="2714620"/>
            <a:ext cx="357190" cy="171451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00298" y="3571876"/>
            <a:ext cx="1643074" cy="954107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Самим телом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3571876"/>
            <a:ext cx="1214446" cy="954107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Над телом</a:t>
            </a:r>
            <a:endParaRPr lang="ru-RU" sz="28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572132" y="5572140"/>
            <a:ext cx="3071834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Теплопроводность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00562" y="3571876"/>
            <a:ext cx="1857388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Излучение</a:t>
            </a:r>
            <a:endParaRPr lang="ru-RU" sz="28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2132" y="4500570"/>
            <a:ext cx="1928826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Конвекция</a:t>
            </a:r>
            <a:endParaRPr lang="ru-RU" sz="28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4786322"/>
            <a:ext cx="635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1430"/>
                <a:sym typeface="Symbol"/>
              </a:rPr>
              <a:t>U </a:t>
            </a:r>
            <a:endParaRPr lang="ru-RU" sz="4000" dirty="0"/>
          </a:p>
        </p:txBody>
      </p:sp>
      <p:sp>
        <p:nvSpPr>
          <p:cNvPr id="18" name="Стрелка вниз 17"/>
          <p:cNvSpPr/>
          <p:nvPr/>
        </p:nvSpPr>
        <p:spPr>
          <a:xfrm flipV="1">
            <a:off x="1357290" y="4714884"/>
            <a:ext cx="357190" cy="71438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786050" y="4786322"/>
            <a:ext cx="635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1430"/>
                <a:sym typeface="Symbol"/>
              </a:rPr>
              <a:t>U </a:t>
            </a:r>
            <a:endParaRPr lang="ru-RU" sz="4000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3357554" y="4714884"/>
            <a:ext cx="357190" cy="78581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172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Symbol</vt:lpstr>
      <vt:lpstr>Тема Office</vt:lpstr>
      <vt:lpstr>Тепловые явления температура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Тепловые явления температура</dc:title>
  <dc:creator>baunti</dc:creator>
  <cp:lastModifiedBy>baunti</cp:lastModifiedBy>
  <cp:revision>15</cp:revision>
  <dcterms:created xsi:type="dcterms:W3CDTF">2013-09-19T16:27:11Z</dcterms:created>
  <dcterms:modified xsi:type="dcterms:W3CDTF">2017-06-08T11:41:28Z</dcterms:modified>
</cp:coreProperties>
</file>