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79" r:id="rId5"/>
    <p:sldId id="283" r:id="rId6"/>
    <p:sldId id="267" r:id="rId7"/>
    <p:sldId id="268" r:id="rId8"/>
    <p:sldId id="264" r:id="rId9"/>
    <p:sldId id="266" r:id="rId10"/>
    <p:sldId id="272" r:id="rId11"/>
    <p:sldId id="263" r:id="rId12"/>
    <p:sldId id="284" r:id="rId13"/>
    <p:sldId id="280" r:id="rId14"/>
    <p:sldId id="285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642918"/>
            <a:ext cx="821537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работа газа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Двигатель внутреннего сгорания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ШИН ДИСК\МОИ РИСУНКИ\физика\МКТ. работа газа\дизель.gif"/>
          <p:cNvPicPr>
            <a:picLocks noChangeAspect="1" noChangeArrowheads="1" noCrop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2844" y="142852"/>
            <a:ext cx="3676384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142852"/>
            <a:ext cx="47148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Дизель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Рудольф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Кристиан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Карл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554" y="1444159"/>
            <a:ext cx="5024446" cy="541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Двухтактный карбюраторный двигатель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baunti\Desktop\Arbeitsweise_Zweitak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8734367" cy="23574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3429000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Рабочий цикл двухтактного карбюраторного двигателя с контурной продувкой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скутер,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мотоцикл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мотопила,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мотодельтаплан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газонокосилка,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моторные лодки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719" t="6250" r="10937" b="6249"/>
          <a:stretch>
            <a:fillRect/>
          </a:stretch>
        </p:blipFill>
        <p:spPr bwMode="auto">
          <a:xfrm>
            <a:off x="285720" y="4714884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3900" r="5673"/>
          <a:stretch>
            <a:fillRect/>
          </a:stretch>
        </p:blipFill>
        <p:spPr bwMode="auto">
          <a:xfrm>
            <a:off x="2857488" y="4714884"/>
            <a:ext cx="3357586" cy="187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500570"/>
            <a:ext cx="2143120" cy="214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baunti\Desktop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1558"/>
            <a:ext cx="9144000" cy="36433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571480"/>
            <a:ext cx="414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Реактивный двигатель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940" name="Picture 4" descr="http://www.runivers.ru/upload/medialibrary/92c/logosfera_Ziolkovsky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991976" cy="28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142852"/>
            <a:ext cx="471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турбина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6866" name="Picture 2" descr="http://expert.urc.ac.ru/umelie_ruki_kruzhok/images/51741893-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4" y="908720"/>
            <a:ext cx="6743700" cy="534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baunti\Desktop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05" y="1772816"/>
            <a:ext cx="9147257" cy="4052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6286520"/>
            <a:ext cx="1643074" cy="5714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29124" y="285728"/>
            <a:ext cx="4714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холодильник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071546"/>
            <a:ext cx="6858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 автомобилях ставят глушители, если их нет, то выпуск отработанных газов происходит с большим шумом. Т.к.отработанные газы при выпуске из цилиндра имеют значительно большее давление, чем атмосферный воздух.</a:t>
            </a:r>
          </a:p>
          <a:p>
            <a:r>
              <a:rPr lang="ru-RU" sz="2000" b="1" dirty="0" smtClean="0"/>
              <a:t>Расширяясь с большой скоростью, они создают шум.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 работы глушителя </a:t>
            </a:r>
            <a:r>
              <a:rPr lang="ru-RU" sz="2000" b="1" dirty="0" smtClean="0"/>
              <a:t>состоит в уменьшении скорости выхода газа из цилиндра двигателя.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чего на автомобилях ставят глушители?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7890" name="Picture 2" descr="http://class-fizika.narod.ru/8_class/8_urok/8_agreg/car_running_md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1495425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работа газа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643050"/>
            <a:ext cx="692948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 или газ, расширяясь, может совершить работу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000372"/>
            <a:ext cx="764386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этом внутренняя энергия пара превращается в механическую энергию.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286808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Устройства, в которых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внутренняя энергия  пара  или газа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(рабочего тела)  превращается в механическую энергию, называются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тепловыми двигателями.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lass-fizika.narod.ru/8_class/8_urok/8_agreg/102.g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754" t="5219" r="3509" b="3453"/>
          <a:stretch>
            <a:fillRect/>
          </a:stretch>
        </p:blipFill>
        <p:spPr bwMode="auto">
          <a:xfrm>
            <a:off x="285720" y="285728"/>
            <a:ext cx="3857652" cy="2500330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</p:pic>
      <p:pic>
        <p:nvPicPr>
          <p:cNvPr id="35844" name="Picture 4" descr="http://class-fizika.narod.ru/8_class/8_urok/8_agreg/1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3859200" cy="282018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2" y="292893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Пушка Архимеда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8576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 3 веке до н.э., Архимед построил пушку, которая стреляла с помощью пара.</a:t>
            </a:r>
          </a:p>
          <a:p>
            <a:r>
              <a:rPr lang="ru-RU" b="1" dirty="0" smtClean="0"/>
              <a:t>Рисунки пушки Архимеда были найдены в рукописях Леонардо да Винчи. </a:t>
            </a:r>
            <a:br>
              <a:rPr lang="ru-RU" b="1" dirty="0" smtClean="0"/>
            </a:br>
            <a:r>
              <a:rPr lang="ru-RU" b="1" dirty="0" smtClean="0"/>
              <a:t>При стрельбе один конец ствола сильно нагревали на огне. Затем в нагретую часть ствола наливали воду. Вода мгновенно испарялась, и пар, расширяясь с силой и грохотом выбрасывал ядро.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714356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модель тепловых двигателей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406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тепловых двигателей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class-fizika.narod.ru/8_class/8_urok/8_agreg/443.gif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1142984"/>
            <a:ext cx="8673439" cy="3276635"/>
          </a:xfrm>
          <a:prstGeom prst="rect">
            <a:avLst/>
          </a:prstGeom>
          <a:noFill/>
        </p:spPr>
      </p:pic>
      <p:pic>
        <p:nvPicPr>
          <p:cNvPr id="4" name="Picture 4" descr="D:\МАШИН ДИСК\МОИ РИСУНКИ\физика\МКТ. работа газа\2-карно.gif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2845" y="4714884"/>
            <a:ext cx="2714644" cy="1859794"/>
          </a:xfrm>
          <a:prstGeom prst="rect">
            <a:avLst/>
          </a:prstGeom>
          <a:noFill/>
        </p:spPr>
      </p:pic>
      <p:pic>
        <p:nvPicPr>
          <p:cNvPr id="7" name="Picture 2" descr="D:\МАШИН ДИСК\МОИ РИСУНКИ\физика\МКТ. работа газа\дизель.gif"/>
          <p:cNvPicPr>
            <a:picLocks noChangeAspect="1" noChangeArrowheads="1" noCrop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357554" y="4429132"/>
            <a:ext cx="1321832" cy="2285992"/>
          </a:xfrm>
          <a:prstGeom prst="rect">
            <a:avLst/>
          </a:prstGeom>
          <a:noFill/>
        </p:spPr>
      </p:pic>
      <p:sp>
        <p:nvSpPr>
          <p:cNvPr id="13" name="Полилиния 12"/>
          <p:cNvSpPr/>
          <p:nvPr/>
        </p:nvSpPr>
        <p:spPr>
          <a:xfrm>
            <a:off x="1027119" y="3537527"/>
            <a:ext cx="820154" cy="1246910"/>
          </a:xfrm>
          <a:custGeom>
            <a:avLst/>
            <a:gdLst>
              <a:gd name="connsiteX0" fmla="*/ 7354 w 820154"/>
              <a:gd name="connsiteY0" fmla="*/ 0 h 1246910"/>
              <a:gd name="connsiteX1" fmla="*/ 53536 w 820154"/>
              <a:gd name="connsiteY1" fmla="*/ 36946 h 1246910"/>
              <a:gd name="connsiteX2" fmla="*/ 81245 w 820154"/>
              <a:gd name="connsiteY2" fmla="*/ 64655 h 1246910"/>
              <a:gd name="connsiteX3" fmla="*/ 164372 w 820154"/>
              <a:gd name="connsiteY3" fmla="*/ 110837 h 1246910"/>
              <a:gd name="connsiteX4" fmla="*/ 201317 w 820154"/>
              <a:gd name="connsiteY4" fmla="*/ 138546 h 1246910"/>
              <a:gd name="connsiteX5" fmla="*/ 229026 w 820154"/>
              <a:gd name="connsiteY5" fmla="*/ 166255 h 1246910"/>
              <a:gd name="connsiteX6" fmla="*/ 256736 w 820154"/>
              <a:gd name="connsiteY6" fmla="*/ 184728 h 1246910"/>
              <a:gd name="connsiteX7" fmla="*/ 321390 w 820154"/>
              <a:gd name="connsiteY7" fmla="*/ 230909 h 1246910"/>
              <a:gd name="connsiteX8" fmla="*/ 349099 w 820154"/>
              <a:gd name="connsiteY8" fmla="*/ 249382 h 1246910"/>
              <a:gd name="connsiteX9" fmla="*/ 386045 w 820154"/>
              <a:gd name="connsiteY9" fmla="*/ 304800 h 1246910"/>
              <a:gd name="connsiteX10" fmla="*/ 413754 w 820154"/>
              <a:gd name="connsiteY10" fmla="*/ 369455 h 1246910"/>
              <a:gd name="connsiteX11" fmla="*/ 459936 w 820154"/>
              <a:gd name="connsiteY11" fmla="*/ 434109 h 1246910"/>
              <a:gd name="connsiteX12" fmla="*/ 487645 w 820154"/>
              <a:gd name="connsiteY12" fmla="*/ 489528 h 1246910"/>
              <a:gd name="connsiteX13" fmla="*/ 515354 w 820154"/>
              <a:gd name="connsiteY13" fmla="*/ 572655 h 1246910"/>
              <a:gd name="connsiteX14" fmla="*/ 533826 w 820154"/>
              <a:gd name="connsiteY14" fmla="*/ 600364 h 1246910"/>
              <a:gd name="connsiteX15" fmla="*/ 552299 w 820154"/>
              <a:gd name="connsiteY15" fmla="*/ 655782 h 1246910"/>
              <a:gd name="connsiteX16" fmla="*/ 561536 w 820154"/>
              <a:gd name="connsiteY16" fmla="*/ 683491 h 1246910"/>
              <a:gd name="connsiteX17" fmla="*/ 580008 w 820154"/>
              <a:gd name="connsiteY17" fmla="*/ 738909 h 1246910"/>
              <a:gd name="connsiteX18" fmla="*/ 589245 w 820154"/>
              <a:gd name="connsiteY18" fmla="*/ 766618 h 1246910"/>
              <a:gd name="connsiteX19" fmla="*/ 598481 w 820154"/>
              <a:gd name="connsiteY19" fmla="*/ 812800 h 1246910"/>
              <a:gd name="connsiteX20" fmla="*/ 607717 w 820154"/>
              <a:gd name="connsiteY20" fmla="*/ 868218 h 1246910"/>
              <a:gd name="connsiteX21" fmla="*/ 626190 w 820154"/>
              <a:gd name="connsiteY21" fmla="*/ 923637 h 1246910"/>
              <a:gd name="connsiteX22" fmla="*/ 635426 w 820154"/>
              <a:gd name="connsiteY22" fmla="*/ 969818 h 1246910"/>
              <a:gd name="connsiteX23" fmla="*/ 653899 w 820154"/>
              <a:gd name="connsiteY23" fmla="*/ 1043709 h 1246910"/>
              <a:gd name="connsiteX24" fmla="*/ 672372 w 820154"/>
              <a:gd name="connsiteY24" fmla="*/ 1191491 h 1246910"/>
              <a:gd name="connsiteX25" fmla="*/ 681608 w 820154"/>
              <a:gd name="connsiteY25" fmla="*/ 1228437 h 1246910"/>
              <a:gd name="connsiteX26" fmla="*/ 653899 w 820154"/>
              <a:gd name="connsiteY26" fmla="*/ 1219200 h 1246910"/>
              <a:gd name="connsiteX27" fmla="*/ 635426 w 820154"/>
              <a:gd name="connsiteY27" fmla="*/ 1191491 h 1246910"/>
              <a:gd name="connsiteX28" fmla="*/ 524590 w 820154"/>
              <a:gd name="connsiteY28" fmla="*/ 1136073 h 1246910"/>
              <a:gd name="connsiteX29" fmla="*/ 552299 w 820154"/>
              <a:gd name="connsiteY29" fmla="*/ 1145309 h 1246910"/>
              <a:gd name="connsiteX30" fmla="*/ 635426 w 820154"/>
              <a:gd name="connsiteY30" fmla="*/ 1191491 h 1246910"/>
              <a:gd name="connsiteX31" fmla="*/ 709317 w 820154"/>
              <a:gd name="connsiteY31" fmla="*/ 1200728 h 1246910"/>
              <a:gd name="connsiteX32" fmla="*/ 737026 w 820154"/>
              <a:gd name="connsiteY32" fmla="*/ 1182255 h 1246910"/>
              <a:gd name="connsiteX33" fmla="*/ 755499 w 820154"/>
              <a:gd name="connsiteY33" fmla="*/ 1154546 h 1246910"/>
              <a:gd name="connsiteX34" fmla="*/ 810917 w 820154"/>
              <a:gd name="connsiteY34" fmla="*/ 1117600 h 1246910"/>
              <a:gd name="connsiteX35" fmla="*/ 820154 w 820154"/>
              <a:gd name="connsiteY35" fmla="*/ 1108364 h 124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0154" h="1246910">
                <a:moveTo>
                  <a:pt x="7354" y="0"/>
                </a:moveTo>
                <a:cubicBezTo>
                  <a:pt x="48664" y="61968"/>
                  <a:pt x="0" y="1256"/>
                  <a:pt x="53536" y="36946"/>
                </a:cubicBezTo>
                <a:cubicBezTo>
                  <a:pt x="64404" y="44192"/>
                  <a:pt x="70934" y="56636"/>
                  <a:pt x="81245" y="64655"/>
                </a:cubicBezTo>
                <a:cubicBezTo>
                  <a:pt x="128883" y="101706"/>
                  <a:pt x="122565" y="96900"/>
                  <a:pt x="164372" y="110837"/>
                </a:cubicBezTo>
                <a:cubicBezTo>
                  <a:pt x="176687" y="120073"/>
                  <a:pt x="189629" y="128528"/>
                  <a:pt x="201317" y="138546"/>
                </a:cubicBezTo>
                <a:cubicBezTo>
                  <a:pt x="211235" y="147047"/>
                  <a:pt x="218991" y="157893"/>
                  <a:pt x="229026" y="166255"/>
                </a:cubicBezTo>
                <a:cubicBezTo>
                  <a:pt x="237554" y="173362"/>
                  <a:pt x="248307" y="177504"/>
                  <a:pt x="256736" y="184728"/>
                </a:cubicBezTo>
                <a:cubicBezTo>
                  <a:pt x="312519" y="232542"/>
                  <a:pt x="270476" y="213938"/>
                  <a:pt x="321390" y="230909"/>
                </a:cubicBezTo>
                <a:cubicBezTo>
                  <a:pt x="330626" y="237067"/>
                  <a:pt x="341789" y="241028"/>
                  <a:pt x="349099" y="249382"/>
                </a:cubicBezTo>
                <a:cubicBezTo>
                  <a:pt x="363719" y="266090"/>
                  <a:pt x="386045" y="304800"/>
                  <a:pt x="386045" y="304800"/>
                </a:cubicBezTo>
                <a:cubicBezTo>
                  <a:pt x="396407" y="335888"/>
                  <a:pt x="395491" y="337495"/>
                  <a:pt x="413754" y="369455"/>
                </a:cubicBezTo>
                <a:cubicBezTo>
                  <a:pt x="424563" y="388372"/>
                  <a:pt x="448033" y="418240"/>
                  <a:pt x="459936" y="434109"/>
                </a:cubicBezTo>
                <a:cubicBezTo>
                  <a:pt x="483150" y="503755"/>
                  <a:pt x="451836" y="417909"/>
                  <a:pt x="487645" y="489528"/>
                </a:cubicBezTo>
                <a:cubicBezTo>
                  <a:pt x="562618" y="639475"/>
                  <a:pt x="462445" y="449199"/>
                  <a:pt x="515354" y="572655"/>
                </a:cubicBezTo>
                <a:cubicBezTo>
                  <a:pt x="519727" y="582858"/>
                  <a:pt x="529318" y="590220"/>
                  <a:pt x="533826" y="600364"/>
                </a:cubicBezTo>
                <a:cubicBezTo>
                  <a:pt x="541734" y="618158"/>
                  <a:pt x="546141" y="637309"/>
                  <a:pt x="552299" y="655782"/>
                </a:cubicBezTo>
                <a:lnTo>
                  <a:pt x="561536" y="683491"/>
                </a:lnTo>
                <a:lnTo>
                  <a:pt x="580008" y="738909"/>
                </a:lnTo>
                <a:cubicBezTo>
                  <a:pt x="583087" y="748145"/>
                  <a:pt x="587336" y="757071"/>
                  <a:pt x="589245" y="766618"/>
                </a:cubicBezTo>
                <a:cubicBezTo>
                  <a:pt x="592324" y="782012"/>
                  <a:pt x="595673" y="797354"/>
                  <a:pt x="598481" y="812800"/>
                </a:cubicBezTo>
                <a:cubicBezTo>
                  <a:pt x="601831" y="831225"/>
                  <a:pt x="603175" y="850050"/>
                  <a:pt x="607717" y="868218"/>
                </a:cubicBezTo>
                <a:cubicBezTo>
                  <a:pt x="612440" y="887109"/>
                  <a:pt x="622371" y="904543"/>
                  <a:pt x="626190" y="923637"/>
                </a:cubicBezTo>
                <a:cubicBezTo>
                  <a:pt x="629269" y="939031"/>
                  <a:pt x="631619" y="954588"/>
                  <a:pt x="635426" y="969818"/>
                </a:cubicBezTo>
                <a:cubicBezTo>
                  <a:pt x="649753" y="1027127"/>
                  <a:pt x="642550" y="964269"/>
                  <a:pt x="653899" y="1043709"/>
                </a:cubicBezTo>
                <a:cubicBezTo>
                  <a:pt x="660920" y="1092854"/>
                  <a:pt x="660332" y="1143329"/>
                  <a:pt x="672372" y="1191491"/>
                </a:cubicBezTo>
                <a:cubicBezTo>
                  <a:pt x="675451" y="1203806"/>
                  <a:pt x="688650" y="1217875"/>
                  <a:pt x="681608" y="1228437"/>
                </a:cubicBezTo>
                <a:cubicBezTo>
                  <a:pt x="676207" y="1236538"/>
                  <a:pt x="663135" y="1222279"/>
                  <a:pt x="653899" y="1219200"/>
                </a:cubicBezTo>
                <a:cubicBezTo>
                  <a:pt x="647741" y="1209964"/>
                  <a:pt x="643780" y="1198801"/>
                  <a:pt x="635426" y="1191491"/>
                </a:cubicBezTo>
                <a:cubicBezTo>
                  <a:pt x="591351" y="1152926"/>
                  <a:pt x="576912" y="1153515"/>
                  <a:pt x="524590" y="1136073"/>
                </a:cubicBezTo>
                <a:lnTo>
                  <a:pt x="552299" y="1145309"/>
                </a:lnTo>
                <a:cubicBezTo>
                  <a:pt x="615818" y="1187656"/>
                  <a:pt x="586655" y="1175234"/>
                  <a:pt x="635426" y="1191491"/>
                </a:cubicBezTo>
                <a:cubicBezTo>
                  <a:pt x="718555" y="1246910"/>
                  <a:pt x="669293" y="1240752"/>
                  <a:pt x="709317" y="1200728"/>
                </a:cubicBezTo>
                <a:cubicBezTo>
                  <a:pt x="717166" y="1192878"/>
                  <a:pt x="727790" y="1188413"/>
                  <a:pt x="737026" y="1182255"/>
                </a:cubicBezTo>
                <a:cubicBezTo>
                  <a:pt x="743184" y="1173019"/>
                  <a:pt x="747145" y="1161856"/>
                  <a:pt x="755499" y="1154546"/>
                </a:cubicBezTo>
                <a:cubicBezTo>
                  <a:pt x="772207" y="1139926"/>
                  <a:pt x="795217" y="1133298"/>
                  <a:pt x="810917" y="1117600"/>
                </a:cubicBezTo>
                <a:lnTo>
                  <a:pt x="820154" y="1108364"/>
                </a:lnTo>
              </a:path>
            </a:pathLst>
          </a:cu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553922">
            <a:off x="4223305" y="3334998"/>
            <a:ext cx="725431" cy="1438790"/>
          </a:xfrm>
          <a:custGeom>
            <a:avLst/>
            <a:gdLst>
              <a:gd name="connsiteX0" fmla="*/ 7354 w 820154"/>
              <a:gd name="connsiteY0" fmla="*/ 0 h 1246910"/>
              <a:gd name="connsiteX1" fmla="*/ 53536 w 820154"/>
              <a:gd name="connsiteY1" fmla="*/ 36946 h 1246910"/>
              <a:gd name="connsiteX2" fmla="*/ 81245 w 820154"/>
              <a:gd name="connsiteY2" fmla="*/ 64655 h 1246910"/>
              <a:gd name="connsiteX3" fmla="*/ 164372 w 820154"/>
              <a:gd name="connsiteY3" fmla="*/ 110837 h 1246910"/>
              <a:gd name="connsiteX4" fmla="*/ 201317 w 820154"/>
              <a:gd name="connsiteY4" fmla="*/ 138546 h 1246910"/>
              <a:gd name="connsiteX5" fmla="*/ 229026 w 820154"/>
              <a:gd name="connsiteY5" fmla="*/ 166255 h 1246910"/>
              <a:gd name="connsiteX6" fmla="*/ 256736 w 820154"/>
              <a:gd name="connsiteY6" fmla="*/ 184728 h 1246910"/>
              <a:gd name="connsiteX7" fmla="*/ 321390 w 820154"/>
              <a:gd name="connsiteY7" fmla="*/ 230909 h 1246910"/>
              <a:gd name="connsiteX8" fmla="*/ 349099 w 820154"/>
              <a:gd name="connsiteY8" fmla="*/ 249382 h 1246910"/>
              <a:gd name="connsiteX9" fmla="*/ 386045 w 820154"/>
              <a:gd name="connsiteY9" fmla="*/ 304800 h 1246910"/>
              <a:gd name="connsiteX10" fmla="*/ 413754 w 820154"/>
              <a:gd name="connsiteY10" fmla="*/ 369455 h 1246910"/>
              <a:gd name="connsiteX11" fmla="*/ 459936 w 820154"/>
              <a:gd name="connsiteY11" fmla="*/ 434109 h 1246910"/>
              <a:gd name="connsiteX12" fmla="*/ 487645 w 820154"/>
              <a:gd name="connsiteY12" fmla="*/ 489528 h 1246910"/>
              <a:gd name="connsiteX13" fmla="*/ 515354 w 820154"/>
              <a:gd name="connsiteY13" fmla="*/ 572655 h 1246910"/>
              <a:gd name="connsiteX14" fmla="*/ 533826 w 820154"/>
              <a:gd name="connsiteY14" fmla="*/ 600364 h 1246910"/>
              <a:gd name="connsiteX15" fmla="*/ 552299 w 820154"/>
              <a:gd name="connsiteY15" fmla="*/ 655782 h 1246910"/>
              <a:gd name="connsiteX16" fmla="*/ 561536 w 820154"/>
              <a:gd name="connsiteY16" fmla="*/ 683491 h 1246910"/>
              <a:gd name="connsiteX17" fmla="*/ 580008 w 820154"/>
              <a:gd name="connsiteY17" fmla="*/ 738909 h 1246910"/>
              <a:gd name="connsiteX18" fmla="*/ 589245 w 820154"/>
              <a:gd name="connsiteY18" fmla="*/ 766618 h 1246910"/>
              <a:gd name="connsiteX19" fmla="*/ 598481 w 820154"/>
              <a:gd name="connsiteY19" fmla="*/ 812800 h 1246910"/>
              <a:gd name="connsiteX20" fmla="*/ 607717 w 820154"/>
              <a:gd name="connsiteY20" fmla="*/ 868218 h 1246910"/>
              <a:gd name="connsiteX21" fmla="*/ 626190 w 820154"/>
              <a:gd name="connsiteY21" fmla="*/ 923637 h 1246910"/>
              <a:gd name="connsiteX22" fmla="*/ 635426 w 820154"/>
              <a:gd name="connsiteY22" fmla="*/ 969818 h 1246910"/>
              <a:gd name="connsiteX23" fmla="*/ 653899 w 820154"/>
              <a:gd name="connsiteY23" fmla="*/ 1043709 h 1246910"/>
              <a:gd name="connsiteX24" fmla="*/ 672372 w 820154"/>
              <a:gd name="connsiteY24" fmla="*/ 1191491 h 1246910"/>
              <a:gd name="connsiteX25" fmla="*/ 681608 w 820154"/>
              <a:gd name="connsiteY25" fmla="*/ 1228437 h 1246910"/>
              <a:gd name="connsiteX26" fmla="*/ 653899 w 820154"/>
              <a:gd name="connsiteY26" fmla="*/ 1219200 h 1246910"/>
              <a:gd name="connsiteX27" fmla="*/ 635426 w 820154"/>
              <a:gd name="connsiteY27" fmla="*/ 1191491 h 1246910"/>
              <a:gd name="connsiteX28" fmla="*/ 524590 w 820154"/>
              <a:gd name="connsiteY28" fmla="*/ 1136073 h 1246910"/>
              <a:gd name="connsiteX29" fmla="*/ 552299 w 820154"/>
              <a:gd name="connsiteY29" fmla="*/ 1145309 h 1246910"/>
              <a:gd name="connsiteX30" fmla="*/ 635426 w 820154"/>
              <a:gd name="connsiteY30" fmla="*/ 1191491 h 1246910"/>
              <a:gd name="connsiteX31" fmla="*/ 709317 w 820154"/>
              <a:gd name="connsiteY31" fmla="*/ 1200728 h 1246910"/>
              <a:gd name="connsiteX32" fmla="*/ 737026 w 820154"/>
              <a:gd name="connsiteY32" fmla="*/ 1182255 h 1246910"/>
              <a:gd name="connsiteX33" fmla="*/ 755499 w 820154"/>
              <a:gd name="connsiteY33" fmla="*/ 1154546 h 1246910"/>
              <a:gd name="connsiteX34" fmla="*/ 810917 w 820154"/>
              <a:gd name="connsiteY34" fmla="*/ 1117600 h 1246910"/>
              <a:gd name="connsiteX35" fmla="*/ 820154 w 820154"/>
              <a:gd name="connsiteY35" fmla="*/ 1108364 h 1246910"/>
              <a:gd name="connsiteX0" fmla="*/ 7354 w 820154"/>
              <a:gd name="connsiteY0" fmla="*/ 0 h 1240752"/>
              <a:gd name="connsiteX1" fmla="*/ 53536 w 820154"/>
              <a:gd name="connsiteY1" fmla="*/ 36946 h 1240752"/>
              <a:gd name="connsiteX2" fmla="*/ 81245 w 820154"/>
              <a:gd name="connsiteY2" fmla="*/ 64655 h 1240752"/>
              <a:gd name="connsiteX3" fmla="*/ 164372 w 820154"/>
              <a:gd name="connsiteY3" fmla="*/ 110837 h 1240752"/>
              <a:gd name="connsiteX4" fmla="*/ 201317 w 820154"/>
              <a:gd name="connsiteY4" fmla="*/ 138546 h 1240752"/>
              <a:gd name="connsiteX5" fmla="*/ 229026 w 820154"/>
              <a:gd name="connsiteY5" fmla="*/ 166255 h 1240752"/>
              <a:gd name="connsiteX6" fmla="*/ 256736 w 820154"/>
              <a:gd name="connsiteY6" fmla="*/ 184728 h 1240752"/>
              <a:gd name="connsiteX7" fmla="*/ 321390 w 820154"/>
              <a:gd name="connsiteY7" fmla="*/ 230909 h 1240752"/>
              <a:gd name="connsiteX8" fmla="*/ 349099 w 820154"/>
              <a:gd name="connsiteY8" fmla="*/ 249382 h 1240752"/>
              <a:gd name="connsiteX9" fmla="*/ 386045 w 820154"/>
              <a:gd name="connsiteY9" fmla="*/ 304800 h 1240752"/>
              <a:gd name="connsiteX10" fmla="*/ 413754 w 820154"/>
              <a:gd name="connsiteY10" fmla="*/ 369455 h 1240752"/>
              <a:gd name="connsiteX11" fmla="*/ 459936 w 820154"/>
              <a:gd name="connsiteY11" fmla="*/ 434109 h 1240752"/>
              <a:gd name="connsiteX12" fmla="*/ 487645 w 820154"/>
              <a:gd name="connsiteY12" fmla="*/ 489528 h 1240752"/>
              <a:gd name="connsiteX13" fmla="*/ 515354 w 820154"/>
              <a:gd name="connsiteY13" fmla="*/ 572655 h 1240752"/>
              <a:gd name="connsiteX14" fmla="*/ 533826 w 820154"/>
              <a:gd name="connsiteY14" fmla="*/ 600364 h 1240752"/>
              <a:gd name="connsiteX15" fmla="*/ 552299 w 820154"/>
              <a:gd name="connsiteY15" fmla="*/ 655782 h 1240752"/>
              <a:gd name="connsiteX16" fmla="*/ 561536 w 820154"/>
              <a:gd name="connsiteY16" fmla="*/ 683491 h 1240752"/>
              <a:gd name="connsiteX17" fmla="*/ 580008 w 820154"/>
              <a:gd name="connsiteY17" fmla="*/ 738909 h 1240752"/>
              <a:gd name="connsiteX18" fmla="*/ 589245 w 820154"/>
              <a:gd name="connsiteY18" fmla="*/ 766618 h 1240752"/>
              <a:gd name="connsiteX19" fmla="*/ 598481 w 820154"/>
              <a:gd name="connsiteY19" fmla="*/ 812800 h 1240752"/>
              <a:gd name="connsiteX20" fmla="*/ 607717 w 820154"/>
              <a:gd name="connsiteY20" fmla="*/ 868218 h 1240752"/>
              <a:gd name="connsiteX21" fmla="*/ 626190 w 820154"/>
              <a:gd name="connsiteY21" fmla="*/ 923637 h 1240752"/>
              <a:gd name="connsiteX22" fmla="*/ 635426 w 820154"/>
              <a:gd name="connsiteY22" fmla="*/ 969818 h 1240752"/>
              <a:gd name="connsiteX23" fmla="*/ 653899 w 820154"/>
              <a:gd name="connsiteY23" fmla="*/ 1043709 h 1240752"/>
              <a:gd name="connsiteX24" fmla="*/ 672372 w 820154"/>
              <a:gd name="connsiteY24" fmla="*/ 1191491 h 1240752"/>
              <a:gd name="connsiteX25" fmla="*/ 681608 w 820154"/>
              <a:gd name="connsiteY25" fmla="*/ 1228437 h 1240752"/>
              <a:gd name="connsiteX26" fmla="*/ 653899 w 820154"/>
              <a:gd name="connsiteY26" fmla="*/ 1219200 h 1240752"/>
              <a:gd name="connsiteX27" fmla="*/ 635426 w 820154"/>
              <a:gd name="connsiteY27" fmla="*/ 1191491 h 1240752"/>
              <a:gd name="connsiteX28" fmla="*/ 524590 w 820154"/>
              <a:gd name="connsiteY28" fmla="*/ 1136073 h 1240752"/>
              <a:gd name="connsiteX29" fmla="*/ 552299 w 820154"/>
              <a:gd name="connsiteY29" fmla="*/ 1145309 h 1240752"/>
              <a:gd name="connsiteX30" fmla="*/ 561483 w 820154"/>
              <a:gd name="connsiteY30" fmla="*/ 1139121 h 1240752"/>
              <a:gd name="connsiteX31" fmla="*/ 709317 w 820154"/>
              <a:gd name="connsiteY31" fmla="*/ 1200728 h 1240752"/>
              <a:gd name="connsiteX32" fmla="*/ 737026 w 820154"/>
              <a:gd name="connsiteY32" fmla="*/ 1182255 h 1240752"/>
              <a:gd name="connsiteX33" fmla="*/ 755499 w 820154"/>
              <a:gd name="connsiteY33" fmla="*/ 1154546 h 1240752"/>
              <a:gd name="connsiteX34" fmla="*/ 810917 w 820154"/>
              <a:gd name="connsiteY34" fmla="*/ 1117600 h 1240752"/>
              <a:gd name="connsiteX35" fmla="*/ 820154 w 820154"/>
              <a:gd name="connsiteY35" fmla="*/ 1108364 h 1240752"/>
              <a:gd name="connsiteX0" fmla="*/ 7354 w 820154"/>
              <a:gd name="connsiteY0" fmla="*/ 0 h 1236538"/>
              <a:gd name="connsiteX1" fmla="*/ 53536 w 820154"/>
              <a:gd name="connsiteY1" fmla="*/ 36946 h 1236538"/>
              <a:gd name="connsiteX2" fmla="*/ 81245 w 820154"/>
              <a:gd name="connsiteY2" fmla="*/ 64655 h 1236538"/>
              <a:gd name="connsiteX3" fmla="*/ 164372 w 820154"/>
              <a:gd name="connsiteY3" fmla="*/ 110837 h 1236538"/>
              <a:gd name="connsiteX4" fmla="*/ 201317 w 820154"/>
              <a:gd name="connsiteY4" fmla="*/ 138546 h 1236538"/>
              <a:gd name="connsiteX5" fmla="*/ 229026 w 820154"/>
              <a:gd name="connsiteY5" fmla="*/ 166255 h 1236538"/>
              <a:gd name="connsiteX6" fmla="*/ 256736 w 820154"/>
              <a:gd name="connsiteY6" fmla="*/ 184728 h 1236538"/>
              <a:gd name="connsiteX7" fmla="*/ 321390 w 820154"/>
              <a:gd name="connsiteY7" fmla="*/ 230909 h 1236538"/>
              <a:gd name="connsiteX8" fmla="*/ 349099 w 820154"/>
              <a:gd name="connsiteY8" fmla="*/ 249382 h 1236538"/>
              <a:gd name="connsiteX9" fmla="*/ 386045 w 820154"/>
              <a:gd name="connsiteY9" fmla="*/ 304800 h 1236538"/>
              <a:gd name="connsiteX10" fmla="*/ 413754 w 820154"/>
              <a:gd name="connsiteY10" fmla="*/ 369455 h 1236538"/>
              <a:gd name="connsiteX11" fmla="*/ 459936 w 820154"/>
              <a:gd name="connsiteY11" fmla="*/ 434109 h 1236538"/>
              <a:gd name="connsiteX12" fmla="*/ 487645 w 820154"/>
              <a:gd name="connsiteY12" fmla="*/ 489528 h 1236538"/>
              <a:gd name="connsiteX13" fmla="*/ 515354 w 820154"/>
              <a:gd name="connsiteY13" fmla="*/ 572655 h 1236538"/>
              <a:gd name="connsiteX14" fmla="*/ 533826 w 820154"/>
              <a:gd name="connsiteY14" fmla="*/ 600364 h 1236538"/>
              <a:gd name="connsiteX15" fmla="*/ 552299 w 820154"/>
              <a:gd name="connsiteY15" fmla="*/ 655782 h 1236538"/>
              <a:gd name="connsiteX16" fmla="*/ 561536 w 820154"/>
              <a:gd name="connsiteY16" fmla="*/ 683491 h 1236538"/>
              <a:gd name="connsiteX17" fmla="*/ 580008 w 820154"/>
              <a:gd name="connsiteY17" fmla="*/ 738909 h 1236538"/>
              <a:gd name="connsiteX18" fmla="*/ 589245 w 820154"/>
              <a:gd name="connsiteY18" fmla="*/ 766618 h 1236538"/>
              <a:gd name="connsiteX19" fmla="*/ 598481 w 820154"/>
              <a:gd name="connsiteY19" fmla="*/ 812800 h 1236538"/>
              <a:gd name="connsiteX20" fmla="*/ 607717 w 820154"/>
              <a:gd name="connsiteY20" fmla="*/ 868218 h 1236538"/>
              <a:gd name="connsiteX21" fmla="*/ 626190 w 820154"/>
              <a:gd name="connsiteY21" fmla="*/ 923637 h 1236538"/>
              <a:gd name="connsiteX22" fmla="*/ 635426 w 820154"/>
              <a:gd name="connsiteY22" fmla="*/ 969818 h 1236538"/>
              <a:gd name="connsiteX23" fmla="*/ 653899 w 820154"/>
              <a:gd name="connsiteY23" fmla="*/ 1043709 h 1236538"/>
              <a:gd name="connsiteX24" fmla="*/ 672372 w 820154"/>
              <a:gd name="connsiteY24" fmla="*/ 1191491 h 1236538"/>
              <a:gd name="connsiteX25" fmla="*/ 681608 w 820154"/>
              <a:gd name="connsiteY25" fmla="*/ 1228437 h 1236538"/>
              <a:gd name="connsiteX26" fmla="*/ 653899 w 820154"/>
              <a:gd name="connsiteY26" fmla="*/ 1219200 h 1236538"/>
              <a:gd name="connsiteX27" fmla="*/ 635426 w 820154"/>
              <a:gd name="connsiteY27" fmla="*/ 1191491 h 1236538"/>
              <a:gd name="connsiteX28" fmla="*/ 524590 w 820154"/>
              <a:gd name="connsiteY28" fmla="*/ 1136073 h 1236538"/>
              <a:gd name="connsiteX29" fmla="*/ 552299 w 820154"/>
              <a:gd name="connsiteY29" fmla="*/ 1145309 h 1236538"/>
              <a:gd name="connsiteX30" fmla="*/ 561483 w 820154"/>
              <a:gd name="connsiteY30" fmla="*/ 1139121 h 1236538"/>
              <a:gd name="connsiteX31" fmla="*/ 561483 w 820154"/>
              <a:gd name="connsiteY31" fmla="*/ 1139121 h 1236538"/>
              <a:gd name="connsiteX32" fmla="*/ 737026 w 820154"/>
              <a:gd name="connsiteY32" fmla="*/ 1182255 h 1236538"/>
              <a:gd name="connsiteX33" fmla="*/ 755499 w 820154"/>
              <a:gd name="connsiteY33" fmla="*/ 1154546 h 1236538"/>
              <a:gd name="connsiteX34" fmla="*/ 810917 w 820154"/>
              <a:gd name="connsiteY34" fmla="*/ 1117600 h 1236538"/>
              <a:gd name="connsiteX35" fmla="*/ 820154 w 820154"/>
              <a:gd name="connsiteY35" fmla="*/ 1108364 h 1236538"/>
              <a:gd name="connsiteX0" fmla="*/ 7354 w 820154"/>
              <a:gd name="connsiteY0" fmla="*/ 0 h 1346508"/>
              <a:gd name="connsiteX1" fmla="*/ 53536 w 820154"/>
              <a:gd name="connsiteY1" fmla="*/ 36946 h 1346508"/>
              <a:gd name="connsiteX2" fmla="*/ 81245 w 820154"/>
              <a:gd name="connsiteY2" fmla="*/ 64655 h 1346508"/>
              <a:gd name="connsiteX3" fmla="*/ 164372 w 820154"/>
              <a:gd name="connsiteY3" fmla="*/ 110837 h 1346508"/>
              <a:gd name="connsiteX4" fmla="*/ 201317 w 820154"/>
              <a:gd name="connsiteY4" fmla="*/ 138546 h 1346508"/>
              <a:gd name="connsiteX5" fmla="*/ 229026 w 820154"/>
              <a:gd name="connsiteY5" fmla="*/ 166255 h 1346508"/>
              <a:gd name="connsiteX6" fmla="*/ 256736 w 820154"/>
              <a:gd name="connsiteY6" fmla="*/ 184728 h 1346508"/>
              <a:gd name="connsiteX7" fmla="*/ 321390 w 820154"/>
              <a:gd name="connsiteY7" fmla="*/ 230909 h 1346508"/>
              <a:gd name="connsiteX8" fmla="*/ 349099 w 820154"/>
              <a:gd name="connsiteY8" fmla="*/ 249382 h 1346508"/>
              <a:gd name="connsiteX9" fmla="*/ 386045 w 820154"/>
              <a:gd name="connsiteY9" fmla="*/ 304800 h 1346508"/>
              <a:gd name="connsiteX10" fmla="*/ 413754 w 820154"/>
              <a:gd name="connsiteY10" fmla="*/ 369455 h 1346508"/>
              <a:gd name="connsiteX11" fmla="*/ 459936 w 820154"/>
              <a:gd name="connsiteY11" fmla="*/ 434109 h 1346508"/>
              <a:gd name="connsiteX12" fmla="*/ 487645 w 820154"/>
              <a:gd name="connsiteY12" fmla="*/ 489528 h 1346508"/>
              <a:gd name="connsiteX13" fmla="*/ 515354 w 820154"/>
              <a:gd name="connsiteY13" fmla="*/ 572655 h 1346508"/>
              <a:gd name="connsiteX14" fmla="*/ 533826 w 820154"/>
              <a:gd name="connsiteY14" fmla="*/ 600364 h 1346508"/>
              <a:gd name="connsiteX15" fmla="*/ 552299 w 820154"/>
              <a:gd name="connsiteY15" fmla="*/ 655782 h 1346508"/>
              <a:gd name="connsiteX16" fmla="*/ 561536 w 820154"/>
              <a:gd name="connsiteY16" fmla="*/ 683491 h 1346508"/>
              <a:gd name="connsiteX17" fmla="*/ 580008 w 820154"/>
              <a:gd name="connsiteY17" fmla="*/ 738909 h 1346508"/>
              <a:gd name="connsiteX18" fmla="*/ 589245 w 820154"/>
              <a:gd name="connsiteY18" fmla="*/ 766618 h 1346508"/>
              <a:gd name="connsiteX19" fmla="*/ 598481 w 820154"/>
              <a:gd name="connsiteY19" fmla="*/ 812800 h 1346508"/>
              <a:gd name="connsiteX20" fmla="*/ 607717 w 820154"/>
              <a:gd name="connsiteY20" fmla="*/ 868218 h 1346508"/>
              <a:gd name="connsiteX21" fmla="*/ 626190 w 820154"/>
              <a:gd name="connsiteY21" fmla="*/ 923637 h 1346508"/>
              <a:gd name="connsiteX22" fmla="*/ 635426 w 820154"/>
              <a:gd name="connsiteY22" fmla="*/ 969818 h 1346508"/>
              <a:gd name="connsiteX23" fmla="*/ 653899 w 820154"/>
              <a:gd name="connsiteY23" fmla="*/ 1043709 h 1346508"/>
              <a:gd name="connsiteX24" fmla="*/ 672372 w 820154"/>
              <a:gd name="connsiteY24" fmla="*/ 1191491 h 1346508"/>
              <a:gd name="connsiteX25" fmla="*/ 681608 w 820154"/>
              <a:gd name="connsiteY25" fmla="*/ 1228437 h 1346508"/>
              <a:gd name="connsiteX26" fmla="*/ 653899 w 820154"/>
              <a:gd name="connsiteY26" fmla="*/ 1219200 h 1346508"/>
              <a:gd name="connsiteX27" fmla="*/ 666379 w 820154"/>
              <a:gd name="connsiteY27" fmla="*/ 1339198 h 1346508"/>
              <a:gd name="connsiteX28" fmla="*/ 524590 w 820154"/>
              <a:gd name="connsiteY28" fmla="*/ 1136073 h 1346508"/>
              <a:gd name="connsiteX29" fmla="*/ 552299 w 820154"/>
              <a:gd name="connsiteY29" fmla="*/ 1145309 h 1346508"/>
              <a:gd name="connsiteX30" fmla="*/ 561483 w 820154"/>
              <a:gd name="connsiteY30" fmla="*/ 1139121 h 1346508"/>
              <a:gd name="connsiteX31" fmla="*/ 561483 w 820154"/>
              <a:gd name="connsiteY31" fmla="*/ 1139121 h 1346508"/>
              <a:gd name="connsiteX32" fmla="*/ 737026 w 820154"/>
              <a:gd name="connsiteY32" fmla="*/ 1182255 h 1346508"/>
              <a:gd name="connsiteX33" fmla="*/ 755499 w 820154"/>
              <a:gd name="connsiteY33" fmla="*/ 1154546 h 1346508"/>
              <a:gd name="connsiteX34" fmla="*/ 810917 w 820154"/>
              <a:gd name="connsiteY34" fmla="*/ 1117600 h 1346508"/>
              <a:gd name="connsiteX35" fmla="*/ 820154 w 820154"/>
              <a:gd name="connsiteY35" fmla="*/ 1108364 h 1346508"/>
              <a:gd name="connsiteX0" fmla="*/ 7354 w 820154"/>
              <a:gd name="connsiteY0" fmla="*/ 0 h 1346508"/>
              <a:gd name="connsiteX1" fmla="*/ 53536 w 820154"/>
              <a:gd name="connsiteY1" fmla="*/ 36946 h 1346508"/>
              <a:gd name="connsiteX2" fmla="*/ 81245 w 820154"/>
              <a:gd name="connsiteY2" fmla="*/ 64655 h 1346508"/>
              <a:gd name="connsiteX3" fmla="*/ 164372 w 820154"/>
              <a:gd name="connsiteY3" fmla="*/ 110837 h 1346508"/>
              <a:gd name="connsiteX4" fmla="*/ 201317 w 820154"/>
              <a:gd name="connsiteY4" fmla="*/ 138546 h 1346508"/>
              <a:gd name="connsiteX5" fmla="*/ 229026 w 820154"/>
              <a:gd name="connsiteY5" fmla="*/ 166255 h 1346508"/>
              <a:gd name="connsiteX6" fmla="*/ 256736 w 820154"/>
              <a:gd name="connsiteY6" fmla="*/ 184728 h 1346508"/>
              <a:gd name="connsiteX7" fmla="*/ 321390 w 820154"/>
              <a:gd name="connsiteY7" fmla="*/ 230909 h 1346508"/>
              <a:gd name="connsiteX8" fmla="*/ 349099 w 820154"/>
              <a:gd name="connsiteY8" fmla="*/ 249382 h 1346508"/>
              <a:gd name="connsiteX9" fmla="*/ 386045 w 820154"/>
              <a:gd name="connsiteY9" fmla="*/ 304800 h 1346508"/>
              <a:gd name="connsiteX10" fmla="*/ 413754 w 820154"/>
              <a:gd name="connsiteY10" fmla="*/ 369455 h 1346508"/>
              <a:gd name="connsiteX11" fmla="*/ 459936 w 820154"/>
              <a:gd name="connsiteY11" fmla="*/ 434109 h 1346508"/>
              <a:gd name="connsiteX12" fmla="*/ 487645 w 820154"/>
              <a:gd name="connsiteY12" fmla="*/ 489528 h 1346508"/>
              <a:gd name="connsiteX13" fmla="*/ 515354 w 820154"/>
              <a:gd name="connsiteY13" fmla="*/ 572655 h 1346508"/>
              <a:gd name="connsiteX14" fmla="*/ 533826 w 820154"/>
              <a:gd name="connsiteY14" fmla="*/ 600364 h 1346508"/>
              <a:gd name="connsiteX15" fmla="*/ 552299 w 820154"/>
              <a:gd name="connsiteY15" fmla="*/ 655782 h 1346508"/>
              <a:gd name="connsiteX16" fmla="*/ 561536 w 820154"/>
              <a:gd name="connsiteY16" fmla="*/ 683491 h 1346508"/>
              <a:gd name="connsiteX17" fmla="*/ 580008 w 820154"/>
              <a:gd name="connsiteY17" fmla="*/ 738909 h 1346508"/>
              <a:gd name="connsiteX18" fmla="*/ 589245 w 820154"/>
              <a:gd name="connsiteY18" fmla="*/ 766618 h 1346508"/>
              <a:gd name="connsiteX19" fmla="*/ 598481 w 820154"/>
              <a:gd name="connsiteY19" fmla="*/ 812800 h 1346508"/>
              <a:gd name="connsiteX20" fmla="*/ 607717 w 820154"/>
              <a:gd name="connsiteY20" fmla="*/ 868218 h 1346508"/>
              <a:gd name="connsiteX21" fmla="*/ 626190 w 820154"/>
              <a:gd name="connsiteY21" fmla="*/ 923637 h 1346508"/>
              <a:gd name="connsiteX22" fmla="*/ 635426 w 820154"/>
              <a:gd name="connsiteY22" fmla="*/ 969818 h 1346508"/>
              <a:gd name="connsiteX23" fmla="*/ 653899 w 820154"/>
              <a:gd name="connsiteY23" fmla="*/ 1043709 h 1346508"/>
              <a:gd name="connsiteX24" fmla="*/ 672372 w 820154"/>
              <a:gd name="connsiteY24" fmla="*/ 1191491 h 1346508"/>
              <a:gd name="connsiteX25" fmla="*/ 681608 w 820154"/>
              <a:gd name="connsiteY25" fmla="*/ 1228437 h 1346508"/>
              <a:gd name="connsiteX26" fmla="*/ 653899 w 820154"/>
              <a:gd name="connsiteY26" fmla="*/ 1219200 h 1346508"/>
              <a:gd name="connsiteX27" fmla="*/ 666379 w 820154"/>
              <a:gd name="connsiteY27" fmla="*/ 1339198 h 1346508"/>
              <a:gd name="connsiteX28" fmla="*/ 524590 w 820154"/>
              <a:gd name="connsiteY28" fmla="*/ 1136073 h 1346508"/>
              <a:gd name="connsiteX29" fmla="*/ 552299 w 820154"/>
              <a:gd name="connsiteY29" fmla="*/ 1145309 h 1346508"/>
              <a:gd name="connsiteX30" fmla="*/ 561483 w 820154"/>
              <a:gd name="connsiteY30" fmla="*/ 1139121 h 1346508"/>
              <a:gd name="connsiteX31" fmla="*/ 561483 w 820154"/>
              <a:gd name="connsiteY31" fmla="*/ 1139121 h 1346508"/>
              <a:gd name="connsiteX32" fmla="*/ 737026 w 820154"/>
              <a:gd name="connsiteY32" fmla="*/ 1182255 h 1346508"/>
              <a:gd name="connsiteX33" fmla="*/ 666378 w 820154"/>
              <a:gd name="connsiteY33" fmla="*/ 1339198 h 1346508"/>
              <a:gd name="connsiteX34" fmla="*/ 810917 w 820154"/>
              <a:gd name="connsiteY34" fmla="*/ 1117600 h 1346508"/>
              <a:gd name="connsiteX35" fmla="*/ 820154 w 820154"/>
              <a:gd name="connsiteY35" fmla="*/ 1108364 h 1346508"/>
              <a:gd name="connsiteX0" fmla="*/ 7354 w 820154"/>
              <a:gd name="connsiteY0" fmla="*/ 0 h 1346508"/>
              <a:gd name="connsiteX1" fmla="*/ 53536 w 820154"/>
              <a:gd name="connsiteY1" fmla="*/ 36946 h 1346508"/>
              <a:gd name="connsiteX2" fmla="*/ 81245 w 820154"/>
              <a:gd name="connsiteY2" fmla="*/ 64655 h 1346508"/>
              <a:gd name="connsiteX3" fmla="*/ 164372 w 820154"/>
              <a:gd name="connsiteY3" fmla="*/ 110837 h 1346508"/>
              <a:gd name="connsiteX4" fmla="*/ 201317 w 820154"/>
              <a:gd name="connsiteY4" fmla="*/ 138546 h 1346508"/>
              <a:gd name="connsiteX5" fmla="*/ 229026 w 820154"/>
              <a:gd name="connsiteY5" fmla="*/ 166255 h 1346508"/>
              <a:gd name="connsiteX6" fmla="*/ 256736 w 820154"/>
              <a:gd name="connsiteY6" fmla="*/ 184728 h 1346508"/>
              <a:gd name="connsiteX7" fmla="*/ 321390 w 820154"/>
              <a:gd name="connsiteY7" fmla="*/ 230909 h 1346508"/>
              <a:gd name="connsiteX8" fmla="*/ 349099 w 820154"/>
              <a:gd name="connsiteY8" fmla="*/ 249382 h 1346508"/>
              <a:gd name="connsiteX9" fmla="*/ 386045 w 820154"/>
              <a:gd name="connsiteY9" fmla="*/ 304800 h 1346508"/>
              <a:gd name="connsiteX10" fmla="*/ 413754 w 820154"/>
              <a:gd name="connsiteY10" fmla="*/ 369455 h 1346508"/>
              <a:gd name="connsiteX11" fmla="*/ 459936 w 820154"/>
              <a:gd name="connsiteY11" fmla="*/ 434109 h 1346508"/>
              <a:gd name="connsiteX12" fmla="*/ 487645 w 820154"/>
              <a:gd name="connsiteY12" fmla="*/ 489528 h 1346508"/>
              <a:gd name="connsiteX13" fmla="*/ 515354 w 820154"/>
              <a:gd name="connsiteY13" fmla="*/ 572655 h 1346508"/>
              <a:gd name="connsiteX14" fmla="*/ 533826 w 820154"/>
              <a:gd name="connsiteY14" fmla="*/ 600364 h 1346508"/>
              <a:gd name="connsiteX15" fmla="*/ 552299 w 820154"/>
              <a:gd name="connsiteY15" fmla="*/ 655782 h 1346508"/>
              <a:gd name="connsiteX16" fmla="*/ 561536 w 820154"/>
              <a:gd name="connsiteY16" fmla="*/ 683491 h 1346508"/>
              <a:gd name="connsiteX17" fmla="*/ 580008 w 820154"/>
              <a:gd name="connsiteY17" fmla="*/ 738909 h 1346508"/>
              <a:gd name="connsiteX18" fmla="*/ 589245 w 820154"/>
              <a:gd name="connsiteY18" fmla="*/ 766618 h 1346508"/>
              <a:gd name="connsiteX19" fmla="*/ 598481 w 820154"/>
              <a:gd name="connsiteY19" fmla="*/ 812800 h 1346508"/>
              <a:gd name="connsiteX20" fmla="*/ 607717 w 820154"/>
              <a:gd name="connsiteY20" fmla="*/ 868218 h 1346508"/>
              <a:gd name="connsiteX21" fmla="*/ 626190 w 820154"/>
              <a:gd name="connsiteY21" fmla="*/ 923637 h 1346508"/>
              <a:gd name="connsiteX22" fmla="*/ 635426 w 820154"/>
              <a:gd name="connsiteY22" fmla="*/ 969818 h 1346508"/>
              <a:gd name="connsiteX23" fmla="*/ 653899 w 820154"/>
              <a:gd name="connsiteY23" fmla="*/ 1043709 h 1346508"/>
              <a:gd name="connsiteX24" fmla="*/ 672372 w 820154"/>
              <a:gd name="connsiteY24" fmla="*/ 1191491 h 1346508"/>
              <a:gd name="connsiteX25" fmla="*/ 681608 w 820154"/>
              <a:gd name="connsiteY25" fmla="*/ 1228437 h 1346508"/>
              <a:gd name="connsiteX26" fmla="*/ 653899 w 820154"/>
              <a:gd name="connsiteY26" fmla="*/ 1219200 h 1346508"/>
              <a:gd name="connsiteX27" fmla="*/ 666379 w 820154"/>
              <a:gd name="connsiteY27" fmla="*/ 1339198 h 1346508"/>
              <a:gd name="connsiteX28" fmla="*/ 524590 w 820154"/>
              <a:gd name="connsiteY28" fmla="*/ 1136073 h 1346508"/>
              <a:gd name="connsiteX29" fmla="*/ 552299 w 820154"/>
              <a:gd name="connsiteY29" fmla="*/ 1145309 h 1346508"/>
              <a:gd name="connsiteX30" fmla="*/ 561483 w 820154"/>
              <a:gd name="connsiteY30" fmla="*/ 1139121 h 1346508"/>
              <a:gd name="connsiteX31" fmla="*/ 561483 w 820154"/>
              <a:gd name="connsiteY31" fmla="*/ 1139121 h 1346508"/>
              <a:gd name="connsiteX32" fmla="*/ 736891 w 820154"/>
              <a:gd name="connsiteY32" fmla="*/ 1327737 h 1346508"/>
              <a:gd name="connsiteX33" fmla="*/ 666378 w 820154"/>
              <a:gd name="connsiteY33" fmla="*/ 1339198 h 1346508"/>
              <a:gd name="connsiteX34" fmla="*/ 810917 w 820154"/>
              <a:gd name="connsiteY34" fmla="*/ 1117600 h 1346508"/>
              <a:gd name="connsiteX35" fmla="*/ 820154 w 820154"/>
              <a:gd name="connsiteY35" fmla="*/ 1108364 h 1346508"/>
              <a:gd name="connsiteX0" fmla="*/ 7354 w 820154"/>
              <a:gd name="connsiteY0" fmla="*/ 0 h 1412790"/>
              <a:gd name="connsiteX1" fmla="*/ 53536 w 820154"/>
              <a:gd name="connsiteY1" fmla="*/ 36946 h 1412790"/>
              <a:gd name="connsiteX2" fmla="*/ 81245 w 820154"/>
              <a:gd name="connsiteY2" fmla="*/ 64655 h 1412790"/>
              <a:gd name="connsiteX3" fmla="*/ 164372 w 820154"/>
              <a:gd name="connsiteY3" fmla="*/ 110837 h 1412790"/>
              <a:gd name="connsiteX4" fmla="*/ 201317 w 820154"/>
              <a:gd name="connsiteY4" fmla="*/ 138546 h 1412790"/>
              <a:gd name="connsiteX5" fmla="*/ 229026 w 820154"/>
              <a:gd name="connsiteY5" fmla="*/ 166255 h 1412790"/>
              <a:gd name="connsiteX6" fmla="*/ 256736 w 820154"/>
              <a:gd name="connsiteY6" fmla="*/ 184728 h 1412790"/>
              <a:gd name="connsiteX7" fmla="*/ 321390 w 820154"/>
              <a:gd name="connsiteY7" fmla="*/ 230909 h 1412790"/>
              <a:gd name="connsiteX8" fmla="*/ 349099 w 820154"/>
              <a:gd name="connsiteY8" fmla="*/ 249382 h 1412790"/>
              <a:gd name="connsiteX9" fmla="*/ 386045 w 820154"/>
              <a:gd name="connsiteY9" fmla="*/ 304800 h 1412790"/>
              <a:gd name="connsiteX10" fmla="*/ 413754 w 820154"/>
              <a:gd name="connsiteY10" fmla="*/ 369455 h 1412790"/>
              <a:gd name="connsiteX11" fmla="*/ 459936 w 820154"/>
              <a:gd name="connsiteY11" fmla="*/ 434109 h 1412790"/>
              <a:gd name="connsiteX12" fmla="*/ 487645 w 820154"/>
              <a:gd name="connsiteY12" fmla="*/ 489528 h 1412790"/>
              <a:gd name="connsiteX13" fmla="*/ 515354 w 820154"/>
              <a:gd name="connsiteY13" fmla="*/ 572655 h 1412790"/>
              <a:gd name="connsiteX14" fmla="*/ 533826 w 820154"/>
              <a:gd name="connsiteY14" fmla="*/ 600364 h 1412790"/>
              <a:gd name="connsiteX15" fmla="*/ 552299 w 820154"/>
              <a:gd name="connsiteY15" fmla="*/ 655782 h 1412790"/>
              <a:gd name="connsiteX16" fmla="*/ 561536 w 820154"/>
              <a:gd name="connsiteY16" fmla="*/ 683491 h 1412790"/>
              <a:gd name="connsiteX17" fmla="*/ 580008 w 820154"/>
              <a:gd name="connsiteY17" fmla="*/ 738909 h 1412790"/>
              <a:gd name="connsiteX18" fmla="*/ 589245 w 820154"/>
              <a:gd name="connsiteY18" fmla="*/ 766618 h 1412790"/>
              <a:gd name="connsiteX19" fmla="*/ 598481 w 820154"/>
              <a:gd name="connsiteY19" fmla="*/ 812800 h 1412790"/>
              <a:gd name="connsiteX20" fmla="*/ 607717 w 820154"/>
              <a:gd name="connsiteY20" fmla="*/ 868218 h 1412790"/>
              <a:gd name="connsiteX21" fmla="*/ 626190 w 820154"/>
              <a:gd name="connsiteY21" fmla="*/ 923637 h 1412790"/>
              <a:gd name="connsiteX22" fmla="*/ 635426 w 820154"/>
              <a:gd name="connsiteY22" fmla="*/ 969818 h 1412790"/>
              <a:gd name="connsiteX23" fmla="*/ 653899 w 820154"/>
              <a:gd name="connsiteY23" fmla="*/ 1043709 h 1412790"/>
              <a:gd name="connsiteX24" fmla="*/ 672372 w 820154"/>
              <a:gd name="connsiteY24" fmla="*/ 1191491 h 1412790"/>
              <a:gd name="connsiteX25" fmla="*/ 681608 w 820154"/>
              <a:gd name="connsiteY25" fmla="*/ 1228437 h 1412790"/>
              <a:gd name="connsiteX26" fmla="*/ 677839 w 820154"/>
              <a:gd name="connsiteY26" fmla="*/ 1409711 h 1412790"/>
              <a:gd name="connsiteX27" fmla="*/ 666379 w 820154"/>
              <a:gd name="connsiteY27" fmla="*/ 1339198 h 1412790"/>
              <a:gd name="connsiteX28" fmla="*/ 524590 w 820154"/>
              <a:gd name="connsiteY28" fmla="*/ 1136073 h 1412790"/>
              <a:gd name="connsiteX29" fmla="*/ 552299 w 820154"/>
              <a:gd name="connsiteY29" fmla="*/ 1145309 h 1412790"/>
              <a:gd name="connsiteX30" fmla="*/ 561483 w 820154"/>
              <a:gd name="connsiteY30" fmla="*/ 1139121 h 1412790"/>
              <a:gd name="connsiteX31" fmla="*/ 561483 w 820154"/>
              <a:gd name="connsiteY31" fmla="*/ 1139121 h 1412790"/>
              <a:gd name="connsiteX32" fmla="*/ 736891 w 820154"/>
              <a:gd name="connsiteY32" fmla="*/ 1327737 h 1412790"/>
              <a:gd name="connsiteX33" fmla="*/ 666378 w 820154"/>
              <a:gd name="connsiteY33" fmla="*/ 1339198 h 1412790"/>
              <a:gd name="connsiteX34" fmla="*/ 810917 w 820154"/>
              <a:gd name="connsiteY34" fmla="*/ 1117600 h 1412790"/>
              <a:gd name="connsiteX35" fmla="*/ 820154 w 820154"/>
              <a:gd name="connsiteY35" fmla="*/ 1108364 h 1412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72372 w 820154"/>
              <a:gd name="connsiteY24" fmla="*/ 1191491 h 1438790"/>
              <a:gd name="connsiteX25" fmla="*/ 681608 w 820154"/>
              <a:gd name="connsiteY25" fmla="*/ 1228437 h 1438790"/>
              <a:gd name="connsiteX26" fmla="*/ 677839 w 820154"/>
              <a:gd name="connsiteY26" fmla="*/ 1409711 h 1438790"/>
              <a:gd name="connsiteX27" fmla="*/ 666379 w 820154"/>
              <a:gd name="connsiteY27" fmla="*/ 1339198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666378 w 820154"/>
              <a:gd name="connsiteY33" fmla="*/ 1339198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72372 w 820154"/>
              <a:gd name="connsiteY24" fmla="*/ 1191491 h 1438790"/>
              <a:gd name="connsiteX25" fmla="*/ 681608 w 820154"/>
              <a:gd name="connsiteY25" fmla="*/ 1228437 h 1438790"/>
              <a:gd name="connsiteX26" fmla="*/ 677839 w 820154"/>
              <a:gd name="connsiteY26" fmla="*/ 1409711 h 1438790"/>
              <a:gd name="connsiteX27" fmla="*/ 666379 w 820154"/>
              <a:gd name="connsiteY27" fmla="*/ 1339198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72372 w 820154"/>
              <a:gd name="connsiteY24" fmla="*/ 1191491 h 1438790"/>
              <a:gd name="connsiteX25" fmla="*/ 681608 w 820154"/>
              <a:gd name="connsiteY25" fmla="*/ 1228437 h 1438790"/>
              <a:gd name="connsiteX26" fmla="*/ 536814 w 820154"/>
              <a:gd name="connsiteY26" fmla="*/ 1432632 h 1438790"/>
              <a:gd name="connsiteX27" fmla="*/ 666379 w 820154"/>
              <a:gd name="connsiteY27" fmla="*/ 1339198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72372 w 820154"/>
              <a:gd name="connsiteY24" fmla="*/ 1191491 h 1438790"/>
              <a:gd name="connsiteX25" fmla="*/ 681608 w 820154"/>
              <a:gd name="connsiteY25" fmla="*/ 1228437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72372 w 820154"/>
              <a:gd name="connsiteY24" fmla="*/ 1191491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02431 w 820154"/>
              <a:gd name="connsiteY30" fmla="*/ 1221094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420458 w 820154"/>
              <a:gd name="connsiteY29" fmla="*/ 1162042 h 1438790"/>
              <a:gd name="connsiteX30" fmla="*/ 502431 w 820154"/>
              <a:gd name="connsiteY30" fmla="*/ 1221094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420458 w 820154"/>
              <a:gd name="connsiteY28" fmla="*/ 1162042 h 1438790"/>
              <a:gd name="connsiteX29" fmla="*/ 420458 w 820154"/>
              <a:gd name="connsiteY29" fmla="*/ 1162042 h 1438790"/>
              <a:gd name="connsiteX30" fmla="*/ 502431 w 820154"/>
              <a:gd name="connsiteY30" fmla="*/ 1221094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420458 w 820154"/>
              <a:gd name="connsiteY28" fmla="*/ 1162042 h 1438790"/>
              <a:gd name="connsiteX29" fmla="*/ 420458 w 820154"/>
              <a:gd name="connsiteY29" fmla="*/ 1162042 h 1438790"/>
              <a:gd name="connsiteX30" fmla="*/ 502431 w 820154"/>
              <a:gd name="connsiteY30" fmla="*/ 1221094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420458 w 820154"/>
              <a:gd name="connsiteY28" fmla="*/ 1162042 h 1438790"/>
              <a:gd name="connsiteX29" fmla="*/ 420458 w 820154"/>
              <a:gd name="connsiteY29" fmla="*/ 1162042 h 1438790"/>
              <a:gd name="connsiteX30" fmla="*/ 420458 w 820154"/>
              <a:gd name="connsiteY30" fmla="*/ 1162042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525353 w 820154"/>
              <a:gd name="connsiteY24" fmla="*/ 1362119 h 1438790"/>
              <a:gd name="connsiteX25" fmla="*/ 654918 w 820154"/>
              <a:gd name="connsiteY25" fmla="*/ 1268685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36814 w 820154"/>
              <a:gd name="connsiteY28" fmla="*/ 1432632 h 1438790"/>
              <a:gd name="connsiteX29" fmla="*/ 420458 w 820154"/>
              <a:gd name="connsiteY29" fmla="*/ 1162042 h 1438790"/>
              <a:gd name="connsiteX30" fmla="*/ 420458 w 820154"/>
              <a:gd name="connsiteY30" fmla="*/ 1162042 h 1438790"/>
              <a:gd name="connsiteX31" fmla="*/ 420458 w 820154"/>
              <a:gd name="connsiteY31" fmla="*/ 1162042 h 1438790"/>
              <a:gd name="connsiteX32" fmla="*/ 420458 w 820154"/>
              <a:gd name="connsiteY32" fmla="*/ 1162042 h 1438790"/>
              <a:gd name="connsiteX33" fmla="*/ 536814 w 820154"/>
              <a:gd name="connsiteY33" fmla="*/ 1432632 h 1438790"/>
              <a:gd name="connsiteX34" fmla="*/ 536814 w 820154"/>
              <a:gd name="connsiteY34" fmla="*/ 1432632 h 1438790"/>
              <a:gd name="connsiteX35" fmla="*/ 810917 w 820154"/>
              <a:gd name="connsiteY35" fmla="*/ 1117600 h 1438790"/>
              <a:gd name="connsiteX36" fmla="*/ 820154 w 820154"/>
              <a:gd name="connsiteY36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31996 w 820154"/>
              <a:gd name="connsiteY23" fmla="*/ 1127659 h 1438790"/>
              <a:gd name="connsiteX24" fmla="*/ 525353 w 820154"/>
              <a:gd name="connsiteY24" fmla="*/ 1362119 h 1438790"/>
              <a:gd name="connsiteX25" fmla="*/ 654918 w 820154"/>
              <a:gd name="connsiteY25" fmla="*/ 1268685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36814 w 820154"/>
              <a:gd name="connsiteY28" fmla="*/ 1432632 h 1438790"/>
              <a:gd name="connsiteX29" fmla="*/ 420458 w 820154"/>
              <a:gd name="connsiteY29" fmla="*/ 1162042 h 1438790"/>
              <a:gd name="connsiteX30" fmla="*/ 420458 w 820154"/>
              <a:gd name="connsiteY30" fmla="*/ 1162042 h 1438790"/>
              <a:gd name="connsiteX31" fmla="*/ 420458 w 820154"/>
              <a:gd name="connsiteY31" fmla="*/ 1162042 h 1438790"/>
              <a:gd name="connsiteX32" fmla="*/ 420458 w 820154"/>
              <a:gd name="connsiteY32" fmla="*/ 1162042 h 1438790"/>
              <a:gd name="connsiteX33" fmla="*/ 536814 w 820154"/>
              <a:gd name="connsiteY33" fmla="*/ 1432632 h 1438790"/>
              <a:gd name="connsiteX34" fmla="*/ 536814 w 820154"/>
              <a:gd name="connsiteY34" fmla="*/ 1432632 h 1438790"/>
              <a:gd name="connsiteX35" fmla="*/ 810917 w 820154"/>
              <a:gd name="connsiteY35" fmla="*/ 1117600 h 1438790"/>
              <a:gd name="connsiteX36" fmla="*/ 820154 w 820154"/>
              <a:gd name="connsiteY36" fmla="*/ 1108364 h 1438790"/>
              <a:gd name="connsiteX0" fmla="*/ 7354 w 810917"/>
              <a:gd name="connsiteY0" fmla="*/ 0 h 1438790"/>
              <a:gd name="connsiteX1" fmla="*/ 53536 w 810917"/>
              <a:gd name="connsiteY1" fmla="*/ 36946 h 1438790"/>
              <a:gd name="connsiteX2" fmla="*/ 81245 w 810917"/>
              <a:gd name="connsiteY2" fmla="*/ 64655 h 1438790"/>
              <a:gd name="connsiteX3" fmla="*/ 164372 w 810917"/>
              <a:gd name="connsiteY3" fmla="*/ 110837 h 1438790"/>
              <a:gd name="connsiteX4" fmla="*/ 201317 w 810917"/>
              <a:gd name="connsiteY4" fmla="*/ 138546 h 1438790"/>
              <a:gd name="connsiteX5" fmla="*/ 229026 w 810917"/>
              <a:gd name="connsiteY5" fmla="*/ 166255 h 1438790"/>
              <a:gd name="connsiteX6" fmla="*/ 256736 w 810917"/>
              <a:gd name="connsiteY6" fmla="*/ 184728 h 1438790"/>
              <a:gd name="connsiteX7" fmla="*/ 321390 w 810917"/>
              <a:gd name="connsiteY7" fmla="*/ 230909 h 1438790"/>
              <a:gd name="connsiteX8" fmla="*/ 349099 w 810917"/>
              <a:gd name="connsiteY8" fmla="*/ 249382 h 1438790"/>
              <a:gd name="connsiteX9" fmla="*/ 386045 w 810917"/>
              <a:gd name="connsiteY9" fmla="*/ 304800 h 1438790"/>
              <a:gd name="connsiteX10" fmla="*/ 413754 w 810917"/>
              <a:gd name="connsiteY10" fmla="*/ 369455 h 1438790"/>
              <a:gd name="connsiteX11" fmla="*/ 459936 w 810917"/>
              <a:gd name="connsiteY11" fmla="*/ 434109 h 1438790"/>
              <a:gd name="connsiteX12" fmla="*/ 487645 w 810917"/>
              <a:gd name="connsiteY12" fmla="*/ 489528 h 1438790"/>
              <a:gd name="connsiteX13" fmla="*/ 515354 w 810917"/>
              <a:gd name="connsiteY13" fmla="*/ 572655 h 1438790"/>
              <a:gd name="connsiteX14" fmla="*/ 533826 w 810917"/>
              <a:gd name="connsiteY14" fmla="*/ 600364 h 1438790"/>
              <a:gd name="connsiteX15" fmla="*/ 552299 w 810917"/>
              <a:gd name="connsiteY15" fmla="*/ 655782 h 1438790"/>
              <a:gd name="connsiteX16" fmla="*/ 561536 w 810917"/>
              <a:gd name="connsiteY16" fmla="*/ 683491 h 1438790"/>
              <a:gd name="connsiteX17" fmla="*/ 580008 w 810917"/>
              <a:gd name="connsiteY17" fmla="*/ 738909 h 1438790"/>
              <a:gd name="connsiteX18" fmla="*/ 589245 w 810917"/>
              <a:gd name="connsiteY18" fmla="*/ 766618 h 1438790"/>
              <a:gd name="connsiteX19" fmla="*/ 598481 w 810917"/>
              <a:gd name="connsiteY19" fmla="*/ 812800 h 1438790"/>
              <a:gd name="connsiteX20" fmla="*/ 607717 w 810917"/>
              <a:gd name="connsiteY20" fmla="*/ 868218 h 1438790"/>
              <a:gd name="connsiteX21" fmla="*/ 626190 w 810917"/>
              <a:gd name="connsiteY21" fmla="*/ 923637 h 1438790"/>
              <a:gd name="connsiteX22" fmla="*/ 635426 w 810917"/>
              <a:gd name="connsiteY22" fmla="*/ 969818 h 1438790"/>
              <a:gd name="connsiteX23" fmla="*/ 631996 w 810917"/>
              <a:gd name="connsiteY23" fmla="*/ 1127659 h 1438790"/>
              <a:gd name="connsiteX24" fmla="*/ 525353 w 810917"/>
              <a:gd name="connsiteY24" fmla="*/ 1362119 h 1438790"/>
              <a:gd name="connsiteX25" fmla="*/ 654918 w 810917"/>
              <a:gd name="connsiteY25" fmla="*/ 1268685 h 1438790"/>
              <a:gd name="connsiteX26" fmla="*/ 536814 w 810917"/>
              <a:gd name="connsiteY26" fmla="*/ 1432632 h 1438790"/>
              <a:gd name="connsiteX27" fmla="*/ 536814 w 810917"/>
              <a:gd name="connsiteY27" fmla="*/ 1432632 h 1438790"/>
              <a:gd name="connsiteX28" fmla="*/ 536814 w 810917"/>
              <a:gd name="connsiteY28" fmla="*/ 1432632 h 1438790"/>
              <a:gd name="connsiteX29" fmla="*/ 420458 w 810917"/>
              <a:gd name="connsiteY29" fmla="*/ 1162042 h 1438790"/>
              <a:gd name="connsiteX30" fmla="*/ 420458 w 810917"/>
              <a:gd name="connsiteY30" fmla="*/ 1162042 h 1438790"/>
              <a:gd name="connsiteX31" fmla="*/ 420458 w 810917"/>
              <a:gd name="connsiteY31" fmla="*/ 1162042 h 1438790"/>
              <a:gd name="connsiteX32" fmla="*/ 420458 w 810917"/>
              <a:gd name="connsiteY32" fmla="*/ 1162042 h 1438790"/>
              <a:gd name="connsiteX33" fmla="*/ 536814 w 810917"/>
              <a:gd name="connsiteY33" fmla="*/ 1432632 h 1438790"/>
              <a:gd name="connsiteX34" fmla="*/ 536814 w 810917"/>
              <a:gd name="connsiteY34" fmla="*/ 1432632 h 1438790"/>
              <a:gd name="connsiteX35" fmla="*/ 810917 w 810917"/>
              <a:gd name="connsiteY35" fmla="*/ 1117600 h 1438790"/>
              <a:gd name="connsiteX36" fmla="*/ 725430 w 810917"/>
              <a:gd name="connsiteY36" fmla="*/ 1257224 h 1438790"/>
              <a:gd name="connsiteX0" fmla="*/ 7354 w 725431"/>
              <a:gd name="connsiteY0" fmla="*/ 0 h 1438790"/>
              <a:gd name="connsiteX1" fmla="*/ 53536 w 725431"/>
              <a:gd name="connsiteY1" fmla="*/ 36946 h 1438790"/>
              <a:gd name="connsiteX2" fmla="*/ 81245 w 725431"/>
              <a:gd name="connsiteY2" fmla="*/ 64655 h 1438790"/>
              <a:gd name="connsiteX3" fmla="*/ 164372 w 725431"/>
              <a:gd name="connsiteY3" fmla="*/ 110837 h 1438790"/>
              <a:gd name="connsiteX4" fmla="*/ 201317 w 725431"/>
              <a:gd name="connsiteY4" fmla="*/ 138546 h 1438790"/>
              <a:gd name="connsiteX5" fmla="*/ 229026 w 725431"/>
              <a:gd name="connsiteY5" fmla="*/ 166255 h 1438790"/>
              <a:gd name="connsiteX6" fmla="*/ 256736 w 725431"/>
              <a:gd name="connsiteY6" fmla="*/ 184728 h 1438790"/>
              <a:gd name="connsiteX7" fmla="*/ 321390 w 725431"/>
              <a:gd name="connsiteY7" fmla="*/ 230909 h 1438790"/>
              <a:gd name="connsiteX8" fmla="*/ 349099 w 725431"/>
              <a:gd name="connsiteY8" fmla="*/ 249382 h 1438790"/>
              <a:gd name="connsiteX9" fmla="*/ 386045 w 725431"/>
              <a:gd name="connsiteY9" fmla="*/ 304800 h 1438790"/>
              <a:gd name="connsiteX10" fmla="*/ 413754 w 725431"/>
              <a:gd name="connsiteY10" fmla="*/ 369455 h 1438790"/>
              <a:gd name="connsiteX11" fmla="*/ 459936 w 725431"/>
              <a:gd name="connsiteY11" fmla="*/ 434109 h 1438790"/>
              <a:gd name="connsiteX12" fmla="*/ 487645 w 725431"/>
              <a:gd name="connsiteY12" fmla="*/ 489528 h 1438790"/>
              <a:gd name="connsiteX13" fmla="*/ 515354 w 725431"/>
              <a:gd name="connsiteY13" fmla="*/ 572655 h 1438790"/>
              <a:gd name="connsiteX14" fmla="*/ 533826 w 725431"/>
              <a:gd name="connsiteY14" fmla="*/ 600364 h 1438790"/>
              <a:gd name="connsiteX15" fmla="*/ 552299 w 725431"/>
              <a:gd name="connsiteY15" fmla="*/ 655782 h 1438790"/>
              <a:gd name="connsiteX16" fmla="*/ 561536 w 725431"/>
              <a:gd name="connsiteY16" fmla="*/ 683491 h 1438790"/>
              <a:gd name="connsiteX17" fmla="*/ 580008 w 725431"/>
              <a:gd name="connsiteY17" fmla="*/ 738909 h 1438790"/>
              <a:gd name="connsiteX18" fmla="*/ 589245 w 725431"/>
              <a:gd name="connsiteY18" fmla="*/ 766618 h 1438790"/>
              <a:gd name="connsiteX19" fmla="*/ 598481 w 725431"/>
              <a:gd name="connsiteY19" fmla="*/ 812800 h 1438790"/>
              <a:gd name="connsiteX20" fmla="*/ 607717 w 725431"/>
              <a:gd name="connsiteY20" fmla="*/ 868218 h 1438790"/>
              <a:gd name="connsiteX21" fmla="*/ 626190 w 725431"/>
              <a:gd name="connsiteY21" fmla="*/ 923637 h 1438790"/>
              <a:gd name="connsiteX22" fmla="*/ 635426 w 725431"/>
              <a:gd name="connsiteY22" fmla="*/ 969818 h 1438790"/>
              <a:gd name="connsiteX23" fmla="*/ 631996 w 725431"/>
              <a:gd name="connsiteY23" fmla="*/ 1127659 h 1438790"/>
              <a:gd name="connsiteX24" fmla="*/ 525353 w 725431"/>
              <a:gd name="connsiteY24" fmla="*/ 1362119 h 1438790"/>
              <a:gd name="connsiteX25" fmla="*/ 654918 w 725431"/>
              <a:gd name="connsiteY25" fmla="*/ 1268685 h 1438790"/>
              <a:gd name="connsiteX26" fmla="*/ 536814 w 725431"/>
              <a:gd name="connsiteY26" fmla="*/ 1432632 h 1438790"/>
              <a:gd name="connsiteX27" fmla="*/ 536814 w 725431"/>
              <a:gd name="connsiteY27" fmla="*/ 1432632 h 1438790"/>
              <a:gd name="connsiteX28" fmla="*/ 536814 w 725431"/>
              <a:gd name="connsiteY28" fmla="*/ 1432632 h 1438790"/>
              <a:gd name="connsiteX29" fmla="*/ 420458 w 725431"/>
              <a:gd name="connsiteY29" fmla="*/ 1162042 h 1438790"/>
              <a:gd name="connsiteX30" fmla="*/ 420458 w 725431"/>
              <a:gd name="connsiteY30" fmla="*/ 1162042 h 1438790"/>
              <a:gd name="connsiteX31" fmla="*/ 420458 w 725431"/>
              <a:gd name="connsiteY31" fmla="*/ 1162042 h 1438790"/>
              <a:gd name="connsiteX32" fmla="*/ 420458 w 725431"/>
              <a:gd name="connsiteY32" fmla="*/ 1162042 h 1438790"/>
              <a:gd name="connsiteX33" fmla="*/ 536814 w 725431"/>
              <a:gd name="connsiteY33" fmla="*/ 1432632 h 1438790"/>
              <a:gd name="connsiteX34" fmla="*/ 536814 w 725431"/>
              <a:gd name="connsiteY34" fmla="*/ 1432632 h 1438790"/>
              <a:gd name="connsiteX35" fmla="*/ 725431 w 725431"/>
              <a:gd name="connsiteY35" fmla="*/ 1257223 h 1438790"/>
              <a:gd name="connsiteX36" fmla="*/ 725430 w 725431"/>
              <a:gd name="connsiteY36" fmla="*/ 1257224 h 1438790"/>
              <a:gd name="connsiteX0" fmla="*/ 7354 w 725431"/>
              <a:gd name="connsiteY0" fmla="*/ 0 h 1438790"/>
              <a:gd name="connsiteX1" fmla="*/ 53536 w 725431"/>
              <a:gd name="connsiteY1" fmla="*/ 36946 h 1438790"/>
              <a:gd name="connsiteX2" fmla="*/ 81245 w 725431"/>
              <a:gd name="connsiteY2" fmla="*/ 64655 h 1438790"/>
              <a:gd name="connsiteX3" fmla="*/ 164372 w 725431"/>
              <a:gd name="connsiteY3" fmla="*/ 110837 h 1438790"/>
              <a:gd name="connsiteX4" fmla="*/ 201317 w 725431"/>
              <a:gd name="connsiteY4" fmla="*/ 138546 h 1438790"/>
              <a:gd name="connsiteX5" fmla="*/ 229026 w 725431"/>
              <a:gd name="connsiteY5" fmla="*/ 166255 h 1438790"/>
              <a:gd name="connsiteX6" fmla="*/ 256736 w 725431"/>
              <a:gd name="connsiteY6" fmla="*/ 184728 h 1438790"/>
              <a:gd name="connsiteX7" fmla="*/ 321390 w 725431"/>
              <a:gd name="connsiteY7" fmla="*/ 230909 h 1438790"/>
              <a:gd name="connsiteX8" fmla="*/ 349099 w 725431"/>
              <a:gd name="connsiteY8" fmla="*/ 249382 h 1438790"/>
              <a:gd name="connsiteX9" fmla="*/ 386045 w 725431"/>
              <a:gd name="connsiteY9" fmla="*/ 304800 h 1438790"/>
              <a:gd name="connsiteX10" fmla="*/ 413754 w 725431"/>
              <a:gd name="connsiteY10" fmla="*/ 369455 h 1438790"/>
              <a:gd name="connsiteX11" fmla="*/ 459936 w 725431"/>
              <a:gd name="connsiteY11" fmla="*/ 434109 h 1438790"/>
              <a:gd name="connsiteX12" fmla="*/ 487645 w 725431"/>
              <a:gd name="connsiteY12" fmla="*/ 489528 h 1438790"/>
              <a:gd name="connsiteX13" fmla="*/ 515354 w 725431"/>
              <a:gd name="connsiteY13" fmla="*/ 572655 h 1438790"/>
              <a:gd name="connsiteX14" fmla="*/ 533826 w 725431"/>
              <a:gd name="connsiteY14" fmla="*/ 600364 h 1438790"/>
              <a:gd name="connsiteX15" fmla="*/ 552299 w 725431"/>
              <a:gd name="connsiteY15" fmla="*/ 655782 h 1438790"/>
              <a:gd name="connsiteX16" fmla="*/ 561536 w 725431"/>
              <a:gd name="connsiteY16" fmla="*/ 683491 h 1438790"/>
              <a:gd name="connsiteX17" fmla="*/ 580008 w 725431"/>
              <a:gd name="connsiteY17" fmla="*/ 738909 h 1438790"/>
              <a:gd name="connsiteX18" fmla="*/ 589245 w 725431"/>
              <a:gd name="connsiteY18" fmla="*/ 766618 h 1438790"/>
              <a:gd name="connsiteX19" fmla="*/ 598481 w 725431"/>
              <a:gd name="connsiteY19" fmla="*/ 812800 h 1438790"/>
              <a:gd name="connsiteX20" fmla="*/ 607717 w 725431"/>
              <a:gd name="connsiteY20" fmla="*/ 868218 h 1438790"/>
              <a:gd name="connsiteX21" fmla="*/ 626190 w 725431"/>
              <a:gd name="connsiteY21" fmla="*/ 923637 h 1438790"/>
              <a:gd name="connsiteX22" fmla="*/ 635426 w 725431"/>
              <a:gd name="connsiteY22" fmla="*/ 969818 h 1438790"/>
              <a:gd name="connsiteX23" fmla="*/ 631996 w 725431"/>
              <a:gd name="connsiteY23" fmla="*/ 1127659 h 1438790"/>
              <a:gd name="connsiteX24" fmla="*/ 525353 w 725431"/>
              <a:gd name="connsiteY24" fmla="*/ 1362119 h 1438790"/>
              <a:gd name="connsiteX25" fmla="*/ 525354 w 725431"/>
              <a:gd name="connsiteY25" fmla="*/ 1362119 h 1438790"/>
              <a:gd name="connsiteX26" fmla="*/ 536814 w 725431"/>
              <a:gd name="connsiteY26" fmla="*/ 1432632 h 1438790"/>
              <a:gd name="connsiteX27" fmla="*/ 536814 w 725431"/>
              <a:gd name="connsiteY27" fmla="*/ 1432632 h 1438790"/>
              <a:gd name="connsiteX28" fmla="*/ 536814 w 725431"/>
              <a:gd name="connsiteY28" fmla="*/ 1432632 h 1438790"/>
              <a:gd name="connsiteX29" fmla="*/ 420458 w 725431"/>
              <a:gd name="connsiteY29" fmla="*/ 1162042 h 1438790"/>
              <a:gd name="connsiteX30" fmla="*/ 420458 w 725431"/>
              <a:gd name="connsiteY30" fmla="*/ 1162042 h 1438790"/>
              <a:gd name="connsiteX31" fmla="*/ 420458 w 725431"/>
              <a:gd name="connsiteY31" fmla="*/ 1162042 h 1438790"/>
              <a:gd name="connsiteX32" fmla="*/ 420458 w 725431"/>
              <a:gd name="connsiteY32" fmla="*/ 1162042 h 1438790"/>
              <a:gd name="connsiteX33" fmla="*/ 536814 w 725431"/>
              <a:gd name="connsiteY33" fmla="*/ 1432632 h 1438790"/>
              <a:gd name="connsiteX34" fmla="*/ 536814 w 725431"/>
              <a:gd name="connsiteY34" fmla="*/ 1432632 h 1438790"/>
              <a:gd name="connsiteX35" fmla="*/ 725431 w 725431"/>
              <a:gd name="connsiteY35" fmla="*/ 1257223 h 1438790"/>
              <a:gd name="connsiteX36" fmla="*/ 725430 w 725431"/>
              <a:gd name="connsiteY36" fmla="*/ 1257224 h 143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5431" h="1438790">
                <a:moveTo>
                  <a:pt x="7354" y="0"/>
                </a:moveTo>
                <a:cubicBezTo>
                  <a:pt x="48664" y="61968"/>
                  <a:pt x="0" y="1256"/>
                  <a:pt x="53536" y="36946"/>
                </a:cubicBezTo>
                <a:cubicBezTo>
                  <a:pt x="64404" y="44192"/>
                  <a:pt x="70934" y="56636"/>
                  <a:pt x="81245" y="64655"/>
                </a:cubicBezTo>
                <a:cubicBezTo>
                  <a:pt x="128883" y="101706"/>
                  <a:pt x="122565" y="96900"/>
                  <a:pt x="164372" y="110837"/>
                </a:cubicBezTo>
                <a:cubicBezTo>
                  <a:pt x="176687" y="120073"/>
                  <a:pt x="189629" y="128528"/>
                  <a:pt x="201317" y="138546"/>
                </a:cubicBezTo>
                <a:cubicBezTo>
                  <a:pt x="211235" y="147047"/>
                  <a:pt x="218991" y="157893"/>
                  <a:pt x="229026" y="166255"/>
                </a:cubicBezTo>
                <a:cubicBezTo>
                  <a:pt x="237554" y="173362"/>
                  <a:pt x="248307" y="177504"/>
                  <a:pt x="256736" y="184728"/>
                </a:cubicBezTo>
                <a:cubicBezTo>
                  <a:pt x="312519" y="232542"/>
                  <a:pt x="270476" y="213938"/>
                  <a:pt x="321390" y="230909"/>
                </a:cubicBezTo>
                <a:cubicBezTo>
                  <a:pt x="330626" y="237067"/>
                  <a:pt x="341789" y="241028"/>
                  <a:pt x="349099" y="249382"/>
                </a:cubicBezTo>
                <a:cubicBezTo>
                  <a:pt x="363719" y="266090"/>
                  <a:pt x="386045" y="304800"/>
                  <a:pt x="386045" y="304800"/>
                </a:cubicBezTo>
                <a:cubicBezTo>
                  <a:pt x="396407" y="335888"/>
                  <a:pt x="395491" y="337495"/>
                  <a:pt x="413754" y="369455"/>
                </a:cubicBezTo>
                <a:cubicBezTo>
                  <a:pt x="424563" y="388372"/>
                  <a:pt x="448033" y="418240"/>
                  <a:pt x="459936" y="434109"/>
                </a:cubicBezTo>
                <a:cubicBezTo>
                  <a:pt x="483150" y="503755"/>
                  <a:pt x="451836" y="417909"/>
                  <a:pt x="487645" y="489528"/>
                </a:cubicBezTo>
                <a:cubicBezTo>
                  <a:pt x="562618" y="639475"/>
                  <a:pt x="462445" y="449199"/>
                  <a:pt x="515354" y="572655"/>
                </a:cubicBezTo>
                <a:cubicBezTo>
                  <a:pt x="519727" y="582858"/>
                  <a:pt x="529318" y="590220"/>
                  <a:pt x="533826" y="600364"/>
                </a:cubicBezTo>
                <a:cubicBezTo>
                  <a:pt x="541734" y="618158"/>
                  <a:pt x="546141" y="637309"/>
                  <a:pt x="552299" y="655782"/>
                </a:cubicBezTo>
                <a:lnTo>
                  <a:pt x="561536" y="683491"/>
                </a:lnTo>
                <a:lnTo>
                  <a:pt x="580008" y="738909"/>
                </a:lnTo>
                <a:cubicBezTo>
                  <a:pt x="583087" y="748145"/>
                  <a:pt x="587336" y="757071"/>
                  <a:pt x="589245" y="766618"/>
                </a:cubicBezTo>
                <a:cubicBezTo>
                  <a:pt x="592324" y="782012"/>
                  <a:pt x="595673" y="797354"/>
                  <a:pt x="598481" y="812800"/>
                </a:cubicBezTo>
                <a:cubicBezTo>
                  <a:pt x="601831" y="831225"/>
                  <a:pt x="603175" y="850050"/>
                  <a:pt x="607717" y="868218"/>
                </a:cubicBezTo>
                <a:cubicBezTo>
                  <a:pt x="612440" y="887109"/>
                  <a:pt x="622371" y="904543"/>
                  <a:pt x="626190" y="923637"/>
                </a:cubicBezTo>
                <a:cubicBezTo>
                  <a:pt x="629269" y="939031"/>
                  <a:pt x="631619" y="954588"/>
                  <a:pt x="635426" y="969818"/>
                </a:cubicBezTo>
                <a:cubicBezTo>
                  <a:pt x="649753" y="1027127"/>
                  <a:pt x="620647" y="1048219"/>
                  <a:pt x="631996" y="1127659"/>
                </a:cubicBezTo>
                <a:cubicBezTo>
                  <a:pt x="632322" y="1151845"/>
                  <a:pt x="543127" y="1323042"/>
                  <a:pt x="525353" y="1362119"/>
                </a:cubicBezTo>
                <a:cubicBezTo>
                  <a:pt x="507579" y="1401196"/>
                  <a:pt x="542115" y="1309169"/>
                  <a:pt x="525354" y="1362119"/>
                </a:cubicBezTo>
                <a:cubicBezTo>
                  <a:pt x="528433" y="1374434"/>
                  <a:pt x="543856" y="1422070"/>
                  <a:pt x="536814" y="1432632"/>
                </a:cubicBezTo>
                <a:lnTo>
                  <a:pt x="536814" y="1432632"/>
                </a:lnTo>
                <a:lnTo>
                  <a:pt x="536814" y="1432632"/>
                </a:lnTo>
                <a:cubicBezTo>
                  <a:pt x="492739" y="1394067"/>
                  <a:pt x="472780" y="1179484"/>
                  <a:pt x="420458" y="1162042"/>
                </a:cubicBezTo>
                <a:lnTo>
                  <a:pt x="420458" y="1162042"/>
                </a:lnTo>
                <a:lnTo>
                  <a:pt x="420458" y="1162042"/>
                </a:lnTo>
                <a:lnTo>
                  <a:pt x="420458" y="1162042"/>
                </a:lnTo>
                <a:cubicBezTo>
                  <a:pt x="428307" y="1154192"/>
                  <a:pt x="527578" y="1438790"/>
                  <a:pt x="536814" y="1432632"/>
                </a:cubicBezTo>
                <a:lnTo>
                  <a:pt x="536814" y="1432632"/>
                </a:lnTo>
                <a:cubicBezTo>
                  <a:pt x="553522" y="1418012"/>
                  <a:pt x="709731" y="1272921"/>
                  <a:pt x="725431" y="1257223"/>
                </a:cubicBezTo>
                <a:lnTo>
                  <a:pt x="725430" y="1257224"/>
                </a:lnTo>
              </a:path>
            </a:pathLst>
          </a:cu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D:\МАШИН ДИСК\МОИ РИСУНКИ\физика\МКТ. работа газа\1-карно.jp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r="9302"/>
          <a:stretch>
            <a:fillRect/>
          </a:stretch>
        </p:blipFill>
        <p:spPr bwMode="auto">
          <a:xfrm>
            <a:off x="5143504" y="4857760"/>
            <a:ext cx="1636155" cy="1785926"/>
          </a:xfrm>
          <a:prstGeom prst="rect">
            <a:avLst/>
          </a:prstGeom>
          <a:noFill/>
        </p:spPr>
      </p:pic>
      <p:sp>
        <p:nvSpPr>
          <p:cNvPr id="16" name="Полилиния 15"/>
          <p:cNvSpPr/>
          <p:nvPr/>
        </p:nvSpPr>
        <p:spPr>
          <a:xfrm>
            <a:off x="6072198" y="3280701"/>
            <a:ext cx="571504" cy="1791374"/>
          </a:xfrm>
          <a:custGeom>
            <a:avLst/>
            <a:gdLst>
              <a:gd name="connsiteX0" fmla="*/ 7354 w 820154"/>
              <a:gd name="connsiteY0" fmla="*/ 0 h 1246910"/>
              <a:gd name="connsiteX1" fmla="*/ 53536 w 820154"/>
              <a:gd name="connsiteY1" fmla="*/ 36946 h 1246910"/>
              <a:gd name="connsiteX2" fmla="*/ 81245 w 820154"/>
              <a:gd name="connsiteY2" fmla="*/ 64655 h 1246910"/>
              <a:gd name="connsiteX3" fmla="*/ 164372 w 820154"/>
              <a:gd name="connsiteY3" fmla="*/ 110837 h 1246910"/>
              <a:gd name="connsiteX4" fmla="*/ 201317 w 820154"/>
              <a:gd name="connsiteY4" fmla="*/ 138546 h 1246910"/>
              <a:gd name="connsiteX5" fmla="*/ 229026 w 820154"/>
              <a:gd name="connsiteY5" fmla="*/ 166255 h 1246910"/>
              <a:gd name="connsiteX6" fmla="*/ 256736 w 820154"/>
              <a:gd name="connsiteY6" fmla="*/ 184728 h 1246910"/>
              <a:gd name="connsiteX7" fmla="*/ 321390 w 820154"/>
              <a:gd name="connsiteY7" fmla="*/ 230909 h 1246910"/>
              <a:gd name="connsiteX8" fmla="*/ 349099 w 820154"/>
              <a:gd name="connsiteY8" fmla="*/ 249382 h 1246910"/>
              <a:gd name="connsiteX9" fmla="*/ 386045 w 820154"/>
              <a:gd name="connsiteY9" fmla="*/ 304800 h 1246910"/>
              <a:gd name="connsiteX10" fmla="*/ 413754 w 820154"/>
              <a:gd name="connsiteY10" fmla="*/ 369455 h 1246910"/>
              <a:gd name="connsiteX11" fmla="*/ 459936 w 820154"/>
              <a:gd name="connsiteY11" fmla="*/ 434109 h 1246910"/>
              <a:gd name="connsiteX12" fmla="*/ 487645 w 820154"/>
              <a:gd name="connsiteY12" fmla="*/ 489528 h 1246910"/>
              <a:gd name="connsiteX13" fmla="*/ 515354 w 820154"/>
              <a:gd name="connsiteY13" fmla="*/ 572655 h 1246910"/>
              <a:gd name="connsiteX14" fmla="*/ 533826 w 820154"/>
              <a:gd name="connsiteY14" fmla="*/ 600364 h 1246910"/>
              <a:gd name="connsiteX15" fmla="*/ 552299 w 820154"/>
              <a:gd name="connsiteY15" fmla="*/ 655782 h 1246910"/>
              <a:gd name="connsiteX16" fmla="*/ 561536 w 820154"/>
              <a:gd name="connsiteY16" fmla="*/ 683491 h 1246910"/>
              <a:gd name="connsiteX17" fmla="*/ 580008 w 820154"/>
              <a:gd name="connsiteY17" fmla="*/ 738909 h 1246910"/>
              <a:gd name="connsiteX18" fmla="*/ 589245 w 820154"/>
              <a:gd name="connsiteY18" fmla="*/ 766618 h 1246910"/>
              <a:gd name="connsiteX19" fmla="*/ 598481 w 820154"/>
              <a:gd name="connsiteY19" fmla="*/ 812800 h 1246910"/>
              <a:gd name="connsiteX20" fmla="*/ 607717 w 820154"/>
              <a:gd name="connsiteY20" fmla="*/ 868218 h 1246910"/>
              <a:gd name="connsiteX21" fmla="*/ 626190 w 820154"/>
              <a:gd name="connsiteY21" fmla="*/ 923637 h 1246910"/>
              <a:gd name="connsiteX22" fmla="*/ 635426 w 820154"/>
              <a:gd name="connsiteY22" fmla="*/ 969818 h 1246910"/>
              <a:gd name="connsiteX23" fmla="*/ 653899 w 820154"/>
              <a:gd name="connsiteY23" fmla="*/ 1043709 h 1246910"/>
              <a:gd name="connsiteX24" fmla="*/ 672372 w 820154"/>
              <a:gd name="connsiteY24" fmla="*/ 1191491 h 1246910"/>
              <a:gd name="connsiteX25" fmla="*/ 681608 w 820154"/>
              <a:gd name="connsiteY25" fmla="*/ 1228437 h 1246910"/>
              <a:gd name="connsiteX26" fmla="*/ 653899 w 820154"/>
              <a:gd name="connsiteY26" fmla="*/ 1219200 h 1246910"/>
              <a:gd name="connsiteX27" fmla="*/ 635426 w 820154"/>
              <a:gd name="connsiteY27" fmla="*/ 1191491 h 1246910"/>
              <a:gd name="connsiteX28" fmla="*/ 524590 w 820154"/>
              <a:gd name="connsiteY28" fmla="*/ 1136073 h 1246910"/>
              <a:gd name="connsiteX29" fmla="*/ 552299 w 820154"/>
              <a:gd name="connsiteY29" fmla="*/ 1145309 h 1246910"/>
              <a:gd name="connsiteX30" fmla="*/ 635426 w 820154"/>
              <a:gd name="connsiteY30" fmla="*/ 1191491 h 1246910"/>
              <a:gd name="connsiteX31" fmla="*/ 709317 w 820154"/>
              <a:gd name="connsiteY31" fmla="*/ 1200728 h 1246910"/>
              <a:gd name="connsiteX32" fmla="*/ 737026 w 820154"/>
              <a:gd name="connsiteY32" fmla="*/ 1182255 h 1246910"/>
              <a:gd name="connsiteX33" fmla="*/ 755499 w 820154"/>
              <a:gd name="connsiteY33" fmla="*/ 1154546 h 1246910"/>
              <a:gd name="connsiteX34" fmla="*/ 810917 w 820154"/>
              <a:gd name="connsiteY34" fmla="*/ 1117600 h 1246910"/>
              <a:gd name="connsiteX35" fmla="*/ 820154 w 820154"/>
              <a:gd name="connsiteY35" fmla="*/ 1108364 h 1246910"/>
              <a:gd name="connsiteX0" fmla="*/ 7354 w 820154"/>
              <a:gd name="connsiteY0" fmla="*/ 0 h 1395361"/>
              <a:gd name="connsiteX1" fmla="*/ 53536 w 820154"/>
              <a:gd name="connsiteY1" fmla="*/ 36946 h 1395361"/>
              <a:gd name="connsiteX2" fmla="*/ 81245 w 820154"/>
              <a:gd name="connsiteY2" fmla="*/ 64655 h 1395361"/>
              <a:gd name="connsiteX3" fmla="*/ 164372 w 820154"/>
              <a:gd name="connsiteY3" fmla="*/ 110837 h 1395361"/>
              <a:gd name="connsiteX4" fmla="*/ 201317 w 820154"/>
              <a:gd name="connsiteY4" fmla="*/ 138546 h 1395361"/>
              <a:gd name="connsiteX5" fmla="*/ 229026 w 820154"/>
              <a:gd name="connsiteY5" fmla="*/ 166255 h 1395361"/>
              <a:gd name="connsiteX6" fmla="*/ 256736 w 820154"/>
              <a:gd name="connsiteY6" fmla="*/ 184728 h 1395361"/>
              <a:gd name="connsiteX7" fmla="*/ 321390 w 820154"/>
              <a:gd name="connsiteY7" fmla="*/ 230909 h 1395361"/>
              <a:gd name="connsiteX8" fmla="*/ 349099 w 820154"/>
              <a:gd name="connsiteY8" fmla="*/ 249382 h 1395361"/>
              <a:gd name="connsiteX9" fmla="*/ 386045 w 820154"/>
              <a:gd name="connsiteY9" fmla="*/ 304800 h 1395361"/>
              <a:gd name="connsiteX10" fmla="*/ 413754 w 820154"/>
              <a:gd name="connsiteY10" fmla="*/ 369455 h 1395361"/>
              <a:gd name="connsiteX11" fmla="*/ 459936 w 820154"/>
              <a:gd name="connsiteY11" fmla="*/ 434109 h 1395361"/>
              <a:gd name="connsiteX12" fmla="*/ 487645 w 820154"/>
              <a:gd name="connsiteY12" fmla="*/ 489528 h 1395361"/>
              <a:gd name="connsiteX13" fmla="*/ 515354 w 820154"/>
              <a:gd name="connsiteY13" fmla="*/ 572655 h 1395361"/>
              <a:gd name="connsiteX14" fmla="*/ 533826 w 820154"/>
              <a:gd name="connsiteY14" fmla="*/ 600364 h 1395361"/>
              <a:gd name="connsiteX15" fmla="*/ 552299 w 820154"/>
              <a:gd name="connsiteY15" fmla="*/ 655782 h 1395361"/>
              <a:gd name="connsiteX16" fmla="*/ 561536 w 820154"/>
              <a:gd name="connsiteY16" fmla="*/ 683491 h 1395361"/>
              <a:gd name="connsiteX17" fmla="*/ 580008 w 820154"/>
              <a:gd name="connsiteY17" fmla="*/ 738909 h 1395361"/>
              <a:gd name="connsiteX18" fmla="*/ 589245 w 820154"/>
              <a:gd name="connsiteY18" fmla="*/ 766618 h 1395361"/>
              <a:gd name="connsiteX19" fmla="*/ 598481 w 820154"/>
              <a:gd name="connsiteY19" fmla="*/ 812800 h 1395361"/>
              <a:gd name="connsiteX20" fmla="*/ 607717 w 820154"/>
              <a:gd name="connsiteY20" fmla="*/ 868218 h 1395361"/>
              <a:gd name="connsiteX21" fmla="*/ 626190 w 820154"/>
              <a:gd name="connsiteY21" fmla="*/ 923637 h 1395361"/>
              <a:gd name="connsiteX22" fmla="*/ 635426 w 820154"/>
              <a:gd name="connsiteY22" fmla="*/ 969818 h 1395361"/>
              <a:gd name="connsiteX23" fmla="*/ 653899 w 820154"/>
              <a:gd name="connsiteY23" fmla="*/ 1043709 h 1395361"/>
              <a:gd name="connsiteX24" fmla="*/ 672372 w 820154"/>
              <a:gd name="connsiteY24" fmla="*/ 1191491 h 1395361"/>
              <a:gd name="connsiteX25" fmla="*/ 681608 w 820154"/>
              <a:gd name="connsiteY25" fmla="*/ 1228437 h 1395361"/>
              <a:gd name="connsiteX26" fmla="*/ 653899 w 820154"/>
              <a:gd name="connsiteY26" fmla="*/ 1219200 h 1395361"/>
              <a:gd name="connsiteX27" fmla="*/ 635426 w 820154"/>
              <a:gd name="connsiteY27" fmla="*/ 1191491 h 1395361"/>
              <a:gd name="connsiteX28" fmla="*/ 524590 w 820154"/>
              <a:gd name="connsiteY28" fmla="*/ 1136073 h 1395361"/>
              <a:gd name="connsiteX29" fmla="*/ 552299 w 820154"/>
              <a:gd name="connsiteY29" fmla="*/ 1145309 h 1395361"/>
              <a:gd name="connsiteX30" fmla="*/ 635426 w 820154"/>
              <a:gd name="connsiteY30" fmla="*/ 1191491 h 1395361"/>
              <a:gd name="connsiteX31" fmla="*/ 285752 w 820154"/>
              <a:gd name="connsiteY31" fmla="*/ 1355337 h 1395361"/>
              <a:gd name="connsiteX32" fmla="*/ 737026 w 820154"/>
              <a:gd name="connsiteY32" fmla="*/ 1182255 h 1395361"/>
              <a:gd name="connsiteX33" fmla="*/ 755499 w 820154"/>
              <a:gd name="connsiteY33" fmla="*/ 1154546 h 1395361"/>
              <a:gd name="connsiteX34" fmla="*/ 810917 w 820154"/>
              <a:gd name="connsiteY34" fmla="*/ 1117600 h 1395361"/>
              <a:gd name="connsiteX35" fmla="*/ 820154 w 820154"/>
              <a:gd name="connsiteY35" fmla="*/ 1108364 h 1395361"/>
              <a:gd name="connsiteX0" fmla="*/ 7354 w 820154"/>
              <a:gd name="connsiteY0" fmla="*/ 0 h 1395361"/>
              <a:gd name="connsiteX1" fmla="*/ 53536 w 820154"/>
              <a:gd name="connsiteY1" fmla="*/ 36946 h 1395361"/>
              <a:gd name="connsiteX2" fmla="*/ 81245 w 820154"/>
              <a:gd name="connsiteY2" fmla="*/ 64655 h 1395361"/>
              <a:gd name="connsiteX3" fmla="*/ 164372 w 820154"/>
              <a:gd name="connsiteY3" fmla="*/ 110837 h 1395361"/>
              <a:gd name="connsiteX4" fmla="*/ 201317 w 820154"/>
              <a:gd name="connsiteY4" fmla="*/ 138546 h 1395361"/>
              <a:gd name="connsiteX5" fmla="*/ 229026 w 820154"/>
              <a:gd name="connsiteY5" fmla="*/ 166255 h 1395361"/>
              <a:gd name="connsiteX6" fmla="*/ 256736 w 820154"/>
              <a:gd name="connsiteY6" fmla="*/ 184728 h 1395361"/>
              <a:gd name="connsiteX7" fmla="*/ 321390 w 820154"/>
              <a:gd name="connsiteY7" fmla="*/ 230909 h 1395361"/>
              <a:gd name="connsiteX8" fmla="*/ 349099 w 820154"/>
              <a:gd name="connsiteY8" fmla="*/ 249382 h 1395361"/>
              <a:gd name="connsiteX9" fmla="*/ 386045 w 820154"/>
              <a:gd name="connsiteY9" fmla="*/ 304800 h 1395361"/>
              <a:gd name="connsiteX10" fmla="*/ 413754 w 820154"/>
              <a:gd name="connsiteY10" fmla="*/ 369455 h 1395361"/>
              <a:gd name="connsiteX11" fmla="*/ 459936 w 820154"/>
              <a:gd name="connsiteY11" fmla="*/ 434109 h 1395361"/>
              <a:gd name="connsiteX12" fmla="*/ 487645 w 820154"/>
              <a:gd name="connsiteY12" fmla="*/ 489528 h 1395361"/>
              <a:gd name="connsiteX13" fmla="*/ 515354 w 820154"/>
              <a:gd name="connsiteY13" fmla="*/ 572655 h 1395361"/>
              <a:gd name="connsiteX14" fmla="*/ 533826 w 820154"/>
              <a:gd name="connsiteY14" fmla="*/ 600364 h 1395361"/>
              <a:gd name="connsiteX15" fmla="*/ 552299 w 820154"/>
              <a:gd name="connsiteY15" fmla="*/ 655782 h 1395361"/>
              <a:gd name="connsiteX16" fmla="*/ 561536 w 820154"/>
              <a:gd name="connsiteY16" fmla="*/ 683491 h 1395361"/>
              <a:gd name="connsiteX17" fmla="*/ 580008 w 820154"/>
              <a:gd name="connsiteY17" fmla="*/ 738909 h 1395361"/>
              <a:gd name="connsiteX18" fmla="*/ 589245 w 820154"/>
              <a:gd name="connsiteY18" fmla="*/ 766618 h 1395361"/>
              <a:gd name="connsiteX19" fmla="*/ 598481 w 820154"/>
              <a:gd name="connsiteY19" fmla="*/ 812800 h 1395361"/>
              <a:gd name="connsiteX20" fmla="*/ 607717 w 820154"/>
              <a:gd name="connsiteY20" fmla="*/ 868218 h 1395361"/>
              <a:gd name="connsiteX21" fmla="*/ 626190 w 820154"/>
              <a:gd name="connsiteY21" fmla="*/ 923637 h 1395361"/>
              <a:gd name="connsiteX22" fmla="*/ 635426 w 820154"/>
              <a:gd name="connsiteY22" fmla="*/ 969818 h 1395361"/>
              <a:gd name="connsiteX23" fmla="*/ 653899 w 820154"/>
              <a:gd name="connsiteY23" fmla="*/ 1043709 h 1395361"/>
              <a:gd name="connsiteX24" fmla="*/ 672372 w 820154"/>
              <a:gd name="connsiteY24" fmla="*/ 1191491 h 1395361"/>
              <a:gd name="connsiteX25" fmla="*/ 681608 w 820154"/>
              <a:gd name="connsiteY25" fmla="*/ 1228437 h 1395361"/>
              <a:gd name="connsiteX26" fmla="*/ 653899 w 820154"/>
              <a:gd name="connsiteY26" fmla="*/ 1219200 h 1395361"/>
              <a:gd name="connsiteX27" fmla="*/ 635426 w 820154"/>
              <a:gd name="connsiteY27" fmla="*/ 1191491 h 1395361"/>
              <a:gd name="connsiteX28" fmla="*/ 524590 w 820154"/>
              <a:gd name="connsiteY28" fmla="*/ 1136073 h 1395361"/>
              <a:gd name="connsiteX29" fmla="*/ 214314 w 820154"/>
              <a:gd name="connsiteY29" fmla="*/ 1192697 h 1395361"/>
              <a:gd name="connsiteX30" fmla="*/ 635426 w 820154"/>
              <a:gd name="connsiteY30" fmla="*/ 1191491 h 1395361"/>
              <a:gd name="connsiteX31" fmla="*/ 285752 w 820154"/>
              <a:gd name="connsiteY31" fmla="*/ 1355337 h 1395361"/>
              <a:gd name="connsiteX32" fmla="*/ 737026 w 820154"/>
              <a:gd name="connsiteY32" fmla="*/ 1182255 h 1395361"/>
              <a:gd name="connsiteX33" fmla="*/ 755499 w 820154"/>
              <a:gd name="connsiteY33" fmla="*/ 1154546 h 1395361"/>
              <a:gd name="connsiteX34" fmla="*/ 810917 w 820154"/>
              <a:gd name="connsiteY34" fmla="*/ 1117600 h 1395361"/>
              <a:gd name="connsiteX35" fmla="*/ 820154 w 820154"/>
              <a:gd name="connsiteY35" fmla="*/ 1108364 h 1395361"/>
              <a:gd name="connsiteX0" fmla="*/ 7354 w 820154"/>
              <a:gd name="connsiteY0" fmla="*/ 0 h 1395361"/>
              <a:gd name="connsiteX1" fmla="*/ 53536 w 820154"/>
              <a:gd name="connsiteY1" fmla="*/ 36946 h 1395361"/>
              <a:gd name="connsiteX2" fmla="*/ 81245 w 820154"/>
              <a:gd name="connsiteY2" fmla="*/ 64655 h 1395361"/>
              <a:gd name="connsiteX3" fmla="*/ 164372 w 820154"/>
              <a:gd name="connsiteY3" fmla="*/ 110837 h 1395361"/>
              <a:gd name="connsiteX4" fmla="*/ 201317 w 820154"/>
              <a:gd name="connsiteY4" fmla="*/ 138546 h 1395361"/>
              <a:gd name="connsiteX5" fmla="*/ 229026 w 820154"/>
              <a:gd name="connsiteY5" fmla="*/ 166255 h 1395361"/>
              <a:gd name="connsiteX6" fmla="*/ 256736 w 820154"/>
              <a:gd name="connsiteY6" fmla="*/ 184728 h 1395361"/>
              <a:gd name="connsiteX7" fmla="*/ 321390 w 820154"/>
              <a:gd name="connsiteY7" fmla="*/ 230909 h 1395361"/>
              <a:gd name="connsiteX8" fmla="*/ 349099 w 820154"/>
              <a:gd name="connsiteY8" fmla="*/ 249382 h 1395361"/>
              <a:gd name="connsiteX9" fmla="*/ 386045 w 820154"/>
              <a:gd name="connsiteY9" fmla="*/ 304800 h 1395361"/>
              <a:gd name="connsiteX10" fmla="*/ 413754 w 820154"/>
              <a:gd name="connsiteY10" fmla="*/ 369455 h 1395361"/>
              <a:gd name="connsiteX11" fmla="*/ 459936 w 820154"/>
              <a:gd name="connsiteY11" fmla="*/ 434109 h 1395361"/>
              <a:gd name="connsiteX12" fmla="*/ 487645 w 820154"/>
              <a:gd name="connsiteY12" fmla="*/ 489528 h 1395361"/>
              <a:gd name="connsiteX13" fmla="*/ 515354 w 820154"/>
              <a:gd name="connsiteY13" fmla="*/ 572655 h 1395361"/>
              <a:gd name="connsiteX14" fmla="*/ 533826 w 820154"/>
              <a:gd name="connsiteY14" fmla="*/ 600364 h 1395361"/>
              <a:gd name="connsiteX15" fmla="*/ 552299 w 820154"/>
              <a:gd name="connsiteY15" fmla="*/ 655782 h 1395361"/>
              <a:gd name="connsiteX16" fmla="*/ 561536 w 820154"/>
              <a:gd name="connsiteY16" fmla="*/ 683491 h 1395361"/>
              <a:gd name="connsiteX17" fmla="*/ 580008 w 820154"/>
              <a:gd name="connsiteY17" fmla="*/ 738909 h 1395361"/>
              <a:gd name="connsiteX18" fmla="*/ 589245 w 820154"/>
              <a:gd name="connsiteY18" fmla="*/ 766618 h 1395361"/>
              <a:gd name="connsiteX19" fmla="*/ 598481 w 820154"/>
              <a:gd name="connsiteY19" fmla="*/ 812800 h 1395361"/>
              <a:gd name="connsiteX20" fmla="*/ 607717 w 820154"/>
              <a:gd name="connsiteY20" fmla="*/ 868218 h 1395361"/>
              <a:gd name="connsiteX21" fmla="*/ 626190 w 820154"/>
              <a:gd name="connsiteY21" fmla="*/ 923637 h 1395361"/>
              <a:gd name="connsiteX22" fmla="*/ 635426 w 820154"/>
              <a:gd name="connsiteY22" fmla="*/ 969818 h 1395361"/>
              <a:gd name="connsiteX23" fmla="*/ 653899 w 820154"/>
              <a:gd name="connsiteY23" fmla="*/ 1043709 h 1395361"/>
              <a:gd name="connsiteX24" fmla="*/ 672372 w 820154"/>
              <a:gd name="connsiteY24" fmla="*/ 1191491 h 1395361"/>
              <a:gd name="connsiteX25" fmla="*/ 681608 w 820154"/>
              <a:gd name="connsiteY25" fmla="*/ 1228437 h 1395361"/>
              <a:gd name="connsiteX26" fmla="*/ 653899 w 820154"/>
              <a:gd name="connsiteY26" fmla="*/ 1219200 h 1395361"/>
              <a:gd name="connsiteX27" fmla="*/ 635426 w 820154"/>
              <a:gd name="connsiteY27" fmla="*/ 1191491 h 1395361"/>
              <a:gd name="connsiteX28" fmla="*/ 285752 w 820154"/>
              <a:gd name="connsiteY28" fmla="*/ 1355337 h 1395361"/>
              <a:gd name="connsiteX29" fmla="*/ 214314 w 820154"/>
              <a:gd name="connsiteY29" fmla="*/ 1192697 h 1395361"/>
              <a:gd name="connsiteX30" fmla="*/ 635426 w 820154"/>
              <a:gd name="connsiteY30" fmla="*/ 1191491 h 1395361"/>
              <a:gd name="connsiteX31" fmla="*/ 285752 w 820154"/>
              <a:gd name="connsiteY31" fmla="*/ 1355337 h 1395361"/>
              <a:gd name="connsiteX32" fmla="*/ 737026 w 820154"/>
              <a:gd name="connsiteY32" fmla="*/ 1182255 h 1395361"/>
              <a:gd name="connsiteX33" fmla="*/ 755499 w 820154"/>
              <a:gd name="connsiteY33" fmla="*/ 1154546 h 1395361"/>
              <a:gd name="connsiteX34" fmla="*/ 810917 w 820154"/>
              <a:gd name="connsiteY34" fmla="*/ 1117600 h 1395361"/>
              <a:gd name="connsiteX35" fmla="*/ 820154 w 820154"/>
              <a:gd name="connsiteY35" fmla="*/ 1108364 h 1395361"/>
              <a:gd name="connsiteX0" fmla="*/ 7354 w 820154"/>
              <a:gd name="connsiteY0" fmla="*/ 0 h 1372779"/>
              <a:gd name="connsiteX1" fmla="*/ 53536 w 820154"/>
              <a:gd name="connsiteY1" fmla="*/ 36946 h 1372779"/>
              <a:gd name="connsiteX2" fmla="*/ 81245 w 820154"/>
              <a:gd name="connsiteY2" fmla="*/ 64655 h 1372779"/>
              <a:gd name="connsiteX3" fmla="*/ 164372 w 820154"/>
              <a:gd name="connsiteY3" fmla="*/ 110837 h 1372779"/>
              <a:gd name="connsiteX4" fmla="*/ 201317 w 820154"/>
              <a:gd name="connsiteY4" fmla="*/ 138546 h 1372779"/>
              <a:gd name="connsiteX5" fmla="*/ 229026 w 820154"/>
              <a:gd name="connsiteY5" fmla="*/ 166255 h 1372779"/>
              <a:gd name="connsiteX6" fmla="*/ 256736 w 820154"/>
              <a:gd name="connsiteY6" fmla="*/ 184728 h 1372779"/>
              <a:gd name="connsiteX7" fmla="*/ 321390 w 820154"/>
              <a:gd name="connsiteY7" fmla="*/ 230909 h 1372779"/>
              <a:gd name="connsiteX8" fmla="*/ 349099 w 820154"/>
              <a:gd name="connsiteY8" fmla="*/ 249382 h 1372779"/>
              <a:gd name="connsiteX9" fmla="*/ 386045 w 820154"/>
              <a:gd name="connsiteY9" fmla="*/ 304800 h 1372779"/>
              <a:gd name="connsiteX10" fmla="*/ 413754 w 820154"/>
              <a:gd name="connsiteY10" fmla="*/ 369455 h 1372779"/>
              <a:gd name="connsiteX11" fmla="*/ 459936 w 820154"/>
              <a:gd name="connsiteY11" fmla="*/ 434109 h 1372779"/>
              <a:gd name="connsiteX12" fmla="*/ 487645 w 820154"/>
              <a:gd name="connsiteY12" fmla="*/ 489528 h 1372779"/>
              <a:gd name="connsiteX13" fmla="*/ 515354 w 820154"/>
              <a:gd name="connsiteY13" fmla="*/ 572655 h 1372779"/>
              <a:gd name="connsiteX14" fmla="*/ 533826 w 820154"/>
              <a:gd name="connsiteY14" fmla="*/ 600364 h 1372779"/>
              <a:gd name="connsiteX15" fmla="*/ 552299 w 820154"/>
              <a:gd name="connsiteY15" fmla="*/ 655782 h 1372779"/>
              <a:gd name="connsiteX16" fmla="*/ 561536 w 820154"/>
              <a:gd name="connsiteY16" fmla="*/ 683491 h 1372779"/>
              <a:gd name="connsiteX17" fmla="*/ 580008 w 820154"/>
              <a:gd name="connsiteY17" fmla="*/ 738909 h 1372779"/>
              <a:gd name="connsiteX18" fmla="*/ 589245 w 820154"/>
              <a:gd name="connsiteY18" fmla="*/ 766618 h 1372779"/>
              <a:gd name="connsiteX19" fmla="*/ 598481 w 820154"/>
              <a:gd name="connsiteY19" fmla="*/ 812800 h 1372779"/>
              <a:gd name="connsiteX20" fmla="*/ 607717 w 820154"/>
              <a:gd name="connsiteY20" fmla="*/ 868218 h 1372779"/>
              <a:gd name="connsiteX21" fmla="*/ 626190 w 820154"/>
              <a:gd name="connsiteY21" fmla="*/ 923637 h 1372779"/>
              <a:gd name="connsiteX22" fmla="*/ 635426 w 820154"/>
              <a:gd name="connsiteY22" fmla="*/ 969818 h 1372779"/>
              <a:gd name="connsiteX23" fmla="*/ 653899 w 820154"/>
              <a:gd name="connsiteY23" fmla="*/ 1043709 h 1372779"/>
              <a:gd name="connsiteX24" fmla="*/ 672372 w 820154"/>
              <a:gd name="connsiteY24" fmla="*/ 1191491 h 1372779"/>
              <a:gd name="connsiteX25" fmla="*/ 681608 w 820154"/>
              <a:gd name="connsiteY25" fmla="*/ 1228437 h 1372779"/>
              <a:gd name="connsiteX26" fmla="*/ 653899 w 820154"/>
              <a:gd name="connsiteY26" fmla="*/ 1219200 h 1372779"/>
              <a:gd name="connsiteX27" fmla="*/ 635426 w 820154"/>
              <a:gd name="connsiteY27" fmla="*/ 1191491 h 1372779"/>
              <a:gd name="connsiteX28" fmla="*/ 285752 w 820154"/>
              <a:gd name="connsiteY28" fmla="*/ 1355337 h 1372779"/>
              <a:gd name="connsiteX29" fmla="*/ 214314 w 820154"/>
              <a:gd name="connsiteY29" fmla="*/ 1192697 h 1372779"/>
              <a:gd name="connsiteX30" fmla="*/ 285752 w 820154"/>
              <a:gd name="connsiteY30" fmla="*/ 1355337 h 1372779"/>
              <a:gd name="connsiteX31" fmla="*/ 285752 w 820154"/>
              <a:gd name="connsiteY31" fmla="*/ 1355337 h 1372779"/>
              <a:gd name="connsiteX32" fmla="*/ 737026 w 820154"/>
              <a:gd name="connsiteY32" fmla="*/ 1182255 h 1372779"/>
              <a:gd name="connsiteX33" fmla="*/ 755499 w 820154"/>
              <a:gd name="connsiteY33" fmla="*/ 1154546 h 1372779"/>
              <a:gd name="connsiteX34" fmla="*/ 810917 w 820154"/>
              <a:gd name="connsiteY34" fmla="*/ 1117600 h 1372779"/>
              <a:gd name="connsiteX35" fmla="*/ 820154 w 820154"/>
              <a:gd name="connsiteY35" fmla="*/ 1108364 h 1372779"/>
              <a:gd name="connsiteX0" fmla="*/ 7354 w 820154"/>
              <a:gd name="connsiteY0" fmla="*/ 0 h 1416862"/>
              <a:gd name="connsiteX1" fmla="*/ 53536 w 820154"/>
              <a:gd name="connsiteY1" fmla="*/ 36946 h 1416862"/>
              <a:gd name="connsiteX2" fmla="*/ 81245 w 820154"/>
              <a:gd name="connsiteY2" fmla="*/ 64655 h 1416862"/>
              <a:gd name="connsiteX3" fmla="*/ 164372 w 820154"/>
              <a:gd name="connsiteY3" fmla="*/ 110837 h 1416862"/>
              <a:gd name="connsiteX4" fmla="*/ 201317 w 820154"/>
              <a:gd name="connsiteY4" fmla="*/ 138546 h 1416862"/>
              <a:gd name="connsiteX5" fmla="*/ 229026 w 820154"/>
              <a:gd name="connsiteY5" fmla="*/ 166255 h 1416862"/>
              <a:gd name="connsiteX6" fmla="*/ 256736 w 820154"/>
              <a:gd name="connsiteY6" fmla="*/ 184728 h 1416862"/>
              <a:gd name="connsiteX7" fmla="*/ 321390 w 820154"/>
              <a:gd name="connsiteY7" fmla="*/ 230909 h 1416862"/>
              <a:gd name="connsiteX8" fmla="*/ 349099 w 820154"/>
              <a:gd name="connsiteY8" fmla="*/ 249382 h 1416862"/>
              <a:gd name="connsiteX9" fmla="*/ 386045 w 820154"/>
              <a:gd name="connsiteY9" fmla="*/ 304800 h 1416862"/>
              <a:gd name="connsiteX10" fmla="*/ 413754 w 820154"/>
              <a:gd name="connsiteY10" fmla="*/ 369455 h 1416862"/>
              <a:gd name="connsiteX11" fmla="*/ 459936 w 820154"/>
              <a:gd name="connsiteY11" fmla="*/ 434109 h 1416862"/>
              <a:gd name="connsiteX12" fmla="*/ 487645 w 820154"/>
              <a:gd name="connsiteY12" fmla="*/ 489528 h 1416862"/>
              <a:gd name="connsiteX13" fmla="*/ 515354 w 820154"/>
              <a:gd name="connsiteY13" fmla="*/ 572655 h 1416862"/>
              <a:gd name="connsiteX14" fmla="*/ 533826 w 820154"/>
              <a:gd name="connsiteY14" fmla="*/ 600364 h 1416862"/>
              <a:gd name="connsiteX15" fmla="*/ 552299 w 820154"/>
              <a:gd name="connsiteY15" fmla="*/ 655782 h 1416862"/>
              <a:gd name="connsiteX16" fmla="*/ 561536 w 820154"/>
              <a:gd name="connsiteY16" fmla="*/ 683491 h 1416862"/>
              <a:gd name="connsiteX17" fmla="*/ 580008 w 820154"/>
              <a:gd name="connsiteY17" fmla="*/ 738909 h 1416862"/>
              <a:gd name="connsiteX18" fmla="*/ 589245 w 820154"/>
              <a:gd name="connsiteY18" fmla="*/ 766618 h 1416862"/>
              <a:gd name="connsiteX19" fmla="*/ 598481 w 820154"/>
              <a:gd name="connsiteY19" fmla="*/ 812800 h 1416862"/>
              <a:gd name="connsiteX20" fmla="*/ 607717 w 820154"/>
              <a:gd name="connsiteY20" fmla="*/ 868218 h 1416862"/>
              <a:gd name="connsiteX21" fmla="*/ 626190 w 820154"/>
              <a:gd name="connsiteY21" fmla="*/ 923637 h 1416862"/>
              <a:gd name="connsiteX22" fmla="*/ 635426 w 820154"/>
              <a:gd name="connsiteY22" fmla="*/ 969818 h 1416862"/>
              <a:gd name="connsiteX23" fmla="*/ 653899 w 820154"/>
              <a:gd name="connsiteY23" fmla="*/ 1043709 h 1416862"/>
              <a:gd name="connsiteX24" fmla="*/ 672372 w 820154"/>
              <a:gd name="connsiteY24" fmla="*/ 1191491 h 1416862"/>
              <a:gd name="connsiteX25" fmla="*/ 681608 w 820154"/>
              <a:gd name="connsiteY25" fmla="*/ 1228437 h 1416862"/>
              <a:gd name="connsiteX26" fmla="*/ 653899 w 820154"/>
              <a:gd name="connsiteY26" fmla="*/ 1219200 h 1416862"/>
              <a:gd name="connsiteX27" fmla="*/ 357190 w 820154"/>
              <a:gd name="connsiteY27" fmla="*/ 1409552 h 1416862"/>
              <a:gd name="connsiteX28" fmla="*/ 285752 w 820154"/>
              <a:gd name="connsiteY28" fmla="*/ 1355337 h 1416862"/>
              <a:gd name="connsiteX29" fmla="*/ 214314 w 820154"/>
              <a:gd name="connsiteY29" fmla="*/ 1192697 h 1416862"/>
              <a:gd name="connsiteX30" fmla="*/ 285752 w 820154"/>
              <a:gd name="connsiteY30" fmla="*/ 1355337 h 1416862"/>
              <a:gd name="connsiteX31" fmla="*/ 285752 w 820154"/>
              <a:gd name="connsiteY31" fmla="*/ 1355337 h 1416862"/>
              <a:gd name="connsiteX32" fmla="*/ 737026 w 820154"/>
              <a:gd name="connsiteY32" fmla="*/ 1182255 h 1416862"/>
              <a:gd name="connsiteX33" fmla="*/ 755499 w 820154"/>
              <a:gd name="connsiteY33" fmla="*/ 1154546 h 1416862"/>
              <a:gd name="connsiteX34" fmla="*/ 810917 w 820154"/>
              <a:gd name="connsiteY34" fmla="*/ 1117600 h 1416862"/>
              <a:gd name="connsiteX35" fmla="*/ 820154 w 820154"/>
              <a:gd name="connsiteY35" fmla="*/ 1108364 h 1416862"/>
              <a:gd name="connsiteX0" fmla="*/ 7354 w 820154"/>
              <a:gd name="connsiteY0" fmla="*/ 0 h 1416862"/>
              <a:gd name="connsiteX1" fmla="*/ 53536 w 820154"/>
              <a:gd name="connsiteY1" fmla="*/ 36946 h 1416862"/>
              <a:gd name="connsiteX2" fmla="*/ 81245 w 820154"/>
              <a:gd name="connsiteY2" fmla="*/ 64655 h 1416862"/>
              <a:gd name="connsiteX3" fmla="*/ 164372 w 820154"/>
              <a:gd name="connsiteY3" fmla="*/ 110837 h 1416862"/>
              <a:gd name="connsiteX4" fmla="*/ 201317 w 820154"/>
              <a:gd name="connsiteY4" fmla="*/ 138546 h 1416862"/>
              <a:gd name="connsiteX5" fmla="*/ 229026 w 820154"/>
              <a:gd name="connsiteY5" fmla="*/ 166255 h 1416862"/>
              <a:gd name="connsiteX6" fmla="*/ 256736 w 820154"/>
              <a:gd name="connsiteY6" fmla="*/ 184728 h 1416862"/>
              <a:gd name="connsiteX7" fmla="*/ 321390 w 820154"/>
              <a:gd name="connsiteY7" fmla="*/ 230909 h 1416862"/>
              <a:gd name="connsiteX8" fmla="*/ 349099 w 820154"/>
              <a:gd name="connsiteY8" fmla="*/ 249382 h 1416862"/>
              <a:gd name="connsiteX9" fmla="*/ 386045 w 820154"/>
              <a:gd name="connsiteY9" fmla="*/ 304800 h 1416862"/>
              <a:gd name="connsiteX10" fmla="*/ 413754 w 820154"/>
              <a:gd name="connsiteY10" fmla="*/ 369455 h 1416862"/>
              <a:gd name="connsiteX11" fmla="*/ 459936 w 820154"/>
              <a:gd name="connsiteY11" fmla="*/ 434109 h 1416862"/>
              <a:gd name="connsiteX12" fmla="*/ 487645 w 820154"/>
              <a:gd name="connsiteY12" fmla="*/ 489528 h 1416862"/>
              <a:gd name="connsiteX13" fmla="*/ 515354 w 820154"/>
              <a:gd name="connsiteY13" fmla="*/ 572655 h 1416862"/>
              <a:gd name="connsiteX14" fmla="*/ 533826 w 820154"/>
              <a:gd name="connsiteY14" fmla="*/ 600364 h 1416862"/>
              <a:gd name="connsiteX15" fmla="*/ 552299 w 820154"/>
              <a:gd name="connsiteY15" fmla="*/ 655782 h 1416862"/>
              <a:gd name="connsiteX16" fmla="*/ 561536 w 820154"/>
              <a:gd name="connsiteY16" fmla="*/ 683491 h 1416862"/>
              <a:gd name="connsiteX17" fmla="*/ 580008 w 820154"/>
              <a:gd name="connsiteY17" fmla="*/ 738909 h 1416862"/>
              <a:gd name="connsiteX18" fmla="*/ 589245 w 820154"/>
              <a:gd name="connsiteY18" fmla="*/ 766618 h 1416862"/>
              <a:gd name="connsiteX19" fmla="*/ 598481 w 820154"/>
              <a:gd name="connsiteY19" fmla="*/ 812800 h 1416862"/>
              <a:gd name="connsiteX20" fmla="*/ 607717 w 820154"/>
              <a:gd name="connsiteY20" fmla="*/ 868218 h 1416862"/>
              <a:gd name="connsiteX21" fmla="*/ 626190 w 820154"/>
              <a:gd name="connsiteY21" fmla="*/ 923637 h 1416862"/>
              <a:gd name="connsiteX22" fmla="*/ 635426 w 820154"/>
              <a:gd name="connsiteY22" fmla="*/ 969818 h 1416862"/>
              <a:gd name="connsiteX23" fmla="*/ 653899 w 820154"/>
              <a:gd name="connsiteY23" fmla="*/ 1043709 h 1416862"/>
              <a:gd name="connsiteX24" fmla="*/ 672372 w 820154"/>
              <a:gd name="connsiteY24" fmla="*/ 1191491 h 1416862"/>
              <a:gd name="connsiteX25" fmla="*/ 681608 w 820154"/>
              <a:gd name="connsiteY25" fmla="*/ 1228437 h 1416862"/>
              <a:gd name="connsiteX26" fmla="*/ 285752 w 820154"/>
              <a:gd name="connsiteY26" fmla="*/ 1355337 h 1416862"/>
              <a:gd name="connsiteX27" fmla="*/ 357190 w 820154"/>
              <a:gd name="connsiteY27" fmla="*/ 1409552 h 1416862"/>
              <a:gd name="connsiteX28" fmla="*/ 285752 w 820154"/>
              <a:gd name="connsiteY28" fmla="*/ 1355337 h 1416862"/>
              <a:gd name="connsiteX29" fmla="*/ 214314 w 820154"/>
              <a:gd name="connsiteY29" fmla="*/ 1192697 h 1416862"/>
              <a:gd name="connsiteX30" fmla="*/ 285752 w 820154"/>
              <a:gd name="connsiteY30" fmla="*/ 1355337 h 1416862"/>
              <a:gd name="connsiteX31" fmla="*/ 285752 w 820154"/>
              <a:gd name="connsiteY31" fmla="*/ 1355337 h 1416862"/>
              <a:gd name="connsiteX32" fmla="*/ 737026 w 820154"/>
              <a:gd name="connsiteY32" fmla="*/ 1182255 h 1416862"/>
              <a:gd name="connsiteX33" fmla="*/ 755499 w 820154"/>
              <a:gd name="connsiteY33" fmla="*/ 1154546 h 1416862"/>
              <a:gd name="connsiteX34" fmla="*/ 810917 w 820154"/>
              <a:gd name="connsiteY34" fmla="*/ 1117600 h 1416862"/>
              <a:gd name="connsiteX35" fmla="*/ 820154 w 820154"/>
              <a:gd name="connsiteY35" fmla="*/ 1108364 h 1416862"/>
              <a:gd name="connsiteX0" fmla="*/ 7354 w 820154"/>
              <a:gd name="connsiteY0" fmla="*/ 0 h 1416862"/>
              <a:gd name="connsiteX1" fmla="*/ 53536 w 820154"/>
              <a:gd name="connsiteY1" fmla="*/ 36946 h 1416862"/>
              <a:gd name="connsiteX2" fmla="*/ 81245 w 820154"/>
              <a:gd name="connsiteY2" fmla="*/ 64655 h 1416862"/>
              <a:gd name="connsiteX3" fmla="*/ 164372 w 820154"/>
              <a:gd name="connsiteY3" fmla="*/ 110837 h 1416862"/>
              <a:gd name="connsiteX4" fmla="*/ 201317 w 820154"/>
              <a:gd name="connsiteY4" fmla="*/ 138546 h 1416862"/>
              <a:gd name="connsiteX5" fmla="*/ 229026 w 820154"/>
              <a:gd name="connsiteY5" fmla="*/ 166255 h 1416862"/>
              <a:gd name="connsiteX6" fmla="*/ 256736 w 820154"/>
              <a:gd name="connsiteY6" fmla="*/ 184728 h 1416862"/>
              <a:gd name="connsiteX7" fmla="*/ 321390 w 820154"/>
              <a:gd name="connsiteY7" fmla="*/ 230909 h 1416862"/>
              <a:gd name="connsiteX8" fmla="*/ 349099 w 820154"/>
              <a:gd name="connsiteY8" fmla="*/ 249382 h 1416862"/>
              <a:gd name="connsiteX9" fmla="*/ 386045 w 820154"/>
              <a:gd name="connsiteY9" fmla="*/ 304800 h 1416862"/>
              <a:gd name="connsiteX10" fmla="*/ 413754 w 820154"/>
              <a:gd name="connsiteY10" fmla="*/ 369455 h 1416862"/>
              <a:gd name="connsiteX11" fmla="*/ 459936 w 820154"/>
              <a:gd name="connsiteY11" fmla="*/ 434109 h 1416862"/>
              <a:gd name="connsiteX12" fmla="*/ 487645 w 820154"/>
              <a:gd name="connsiteY12" fmla="*/ 489528 h 1416862"/>
              <a:gd name="connsiteX13" fmla="*/ 515354 w 820154"/>
              <a:gd name="connsiteY13" fmla="*/ 572655 h 1416862"/>
              <a:gd name="connsiteX14" fmla="*/ 533826 w 820154"/>
              <a:gd name="connsiteY14" fmla="*/ 600364 h 1416862"/>
              <a:gd name="connsiteX15" fmla="*/ 552299 w 820154"/>
              <a:gd name="connsiteY15" fmla="*/ 655782 h 1416862"/>
              <a:gd name="connsiteX16" fmla="*/ 561536 w 820154"/>
              <a:gd name="connsiteY16" fmla="*/ 683491 h 1416862"/>
              <a:gd name="connsiteX17" fmla="*/ 580008 w 820154"/>
              <a:gd name="connsiteY17" fmla="*/ 738909 h 1416862"/>
              <a:gd name="connsiteX18" fmla="*/ 589245 w 820154"/>
              <a:gd name="connsiteY18" fmla="*/ 766618 h 1416862"/>
              <a:gd name="connsiteX19" fmla="*/ 598481 w 820154"/>
              <a:gd name="connsiteY19" fmla="*/ 812800 h 1416862"/>
              <a:gd name="connsiteX20" fmla="*/ 607717 w 820154"/>
              <a:gd name="connsiteY20" fmla="*/ 868218 h 1416862"/>
              <a:gd name="connsiteX21" fmla="*/ 626190 w 820154"/>
              <a:gd name="connsiteY21" fmla="*/ 923637 h 1416862"/>
              <a:gd name="connsiteX22" fmla="*/ 635426 w 820154"/>
              <a:gd name="connsiteY22" fmla="*/ 969818 h 1416862"/>
              <a:gd name="connsiteX23" fmla="*/ 653899 w 820154"/>
              <a:gd name="connsiteY23" fmla="*/ 1043709 h 1416862"/>
              <a:gd name="connsiteX24" fmla="*/ 285752 w 820154"/>
              <a:gd name="connsiteY24" fmla="*/ 1355337 h 1416862"/>
              <a:gd name="connsiteX25" fmla="*/ 672372 w 820154"/>
              <a:gd name="connsiteY25" fmla="*/ 1191491 h 1416862"/>
              <a:gd name="connsiteX26" fmla="*/ 681608 w 820154"/>
              <a:gd name="connsiteY26" fmla="*/ 1228437 h 1416862"/>
              <a:gd name="connsiteX27" fmla="*/ 285752 w 820154"/>
              <a:gd name="connsiteY27" fmla="*/ 1355337 h 1416862"/>
              <a:gd name="connsiteX28" fmla="*/ 357190 w 820154"/>
              <a:gd name="connsiteY28" fmla="*/ 1409552 h 1416862"/>
              <a:gd name="connsiteX29" fmla="*/ 285752 w 820154"/>
              <a:gd name="connsiteY29" fmla="*/ 1355337 h 1416862"/>
              <a:gd name="connsiteX30" fmla="*/ 214314 w 820154"/>
              <a:gd name="connsiteY30" fmla="*/ 1192697 h 1416862"/>
              <a:gd name="connsiteX31" fmla="*/ 285752 w 820154"/>
              <a:gd name="connsiteY31" fmla="*/ 1355337 h 1416862"/>
              <a:gd name="connsiteX32" fmla="*/ 285752 w 820154"/>
              <a:gd name="connsiteY32" fmla="*/ 1355337 h 1416862"/>
              <a:gd name="connsiteX33" fmla="*/ 737026 w 820154"/>
              <a:gd name="connsiteY33" fmla="*/ 1182255 h 1416862"/>
              <a:gd name="connsiteX34" fmla="*/ 755499 w 820154"/>
              <a:gd name="connsiteY34" fmla="*/ 1154546 h 1416862"/>
              <a:gd name="connsiteX35" fmla="*/ 810917 w 820154"/>
              <a:gd name="connsiteY35" fmla="*/ 1117600 h 1416862"/>
              <a:gd name="connsiteX36" fmla="*/ 820154 w 820154"/>
              <a:gd name="connsiteY36" fmla="*/ 1108364 h 1416862"/>
              <a:gd name="connsiteX0" fmla="*/ 7354 w 820154"/>
              <a:gd name="connsiteY0" fmla="*/ 0 h 1416862"/>
              <a:gd name="connsiteX1" fmla="*/ 53536 w 820154"/>
              <a:gd name="connsiteY1" fmla="*/ 36946 h 1416862"/>
              <a:gd name="connsiteX2" fmla="*/ 81245 w 820154"/>
              <a:gd name="connsiteY2" fmla="*/ 64655 h 1416862"/>
              <a:gd name="connsiteX3" fmla="*/ 164372 w 820154"/>
              <a:gd name="connsiteY3" fmla="*/ 110837 h 1416862"/>
              <a:gd name="connsiteX4" fmla="*/ 201317 w 820154"/>
              <a:gd name="connsiteY4" fmla="*/ 138546 h 1416862"/>
              <a:gd name="connsiteX5" fmla="*/ 229026 w 820154"/>
              <a:gd name="connsiteY5" fmla="*/ 166255 h 1416862"/>
              <a:gd name="connsiteX6" fmla="*/ 256736 w 820154"/>
              <a:gd name="connsiteY6" fmla="*/ 184728 h 1416862"/>
              <a:gd name="connsiteX7" fmla="*/ 321390 w 820154"/>
              <a:gd name="connsiteY7" fmla="*/ 230909 h 1416862"/>
              <a:gd name="connsiteX8" fmla="*/ 349099 w 820154"/>
              <a:gd name="connsiteY8" fmla="*/ 249382 h 1416862"/>
              <a:gd name="connsiteX9" fmla="*/ 386045 w 820154"/>
              <a:gd name="connsiteY9" fmla="*/ 304800 h 1416862"/>
              <a:gd name="connsiteX10" fmla="*/ 413754 w 820154"/>
              <a:gd name="connsiteY10" fmla="*/ 369455 h 1416862"/>
              <a:gd name="connsiteX11" fmla="*/ 459936 w 820154"/>
              <a:gd name="connsiteY11" fmla="*/ 434109 h 1416862"/>
              <a:gd name="connsiteX12" fmla="*/ 487645 w 820154"/>
              <a:gd name="connsiteY12" fmla="*/ 489528 h 1416862"/>
              <a:gd name="connsiteX13" fmla="*/ 515354 w 820154"/>
              <a:gd name="connsiteY13" fmla="*/ 572655 h 1416862"/>
              <a:gd name="connsiteX14" fmla="*/ 533826 w 820154"/>
              <a:gd name="connsiteY14" fmla="*/ 600364 h 1416862"/>
              <a:gd name="connsiteX15" fmla="*/ 552299 w 820154"/>
              <a:gd name="connsiteY15" fmla="*/ 655782 h 1416862"/>
              <a:gd name="connsiteX16" fmla="*/ 561536 w 820154"/>
              <a:gd name="connsiteY16" fmla="*/ 683491 h 1416862"/>
              <a:gd name="connsiteX17" fmla="*/ 580008 w 820154"/>
              <a:gd name="connsiteY17" fmla="*/ 738909 h 1416862"/>
              <a:gd name="connsiteX18" fmla="*/ 589245 w 820154"/>
              <a:gd name="connsiteY18" fmla="*/ 766618 h 1416862"/>
              <a:gd name="connsiteX19" fmla="*/ 598481 w 820154"/>
              <a:gd name="connsiteY19" fmla="*/ 812800 h 1416862"/>
              <a:gd name="connsiteX20" fmla="*/ 607717 w 820154"/>
              <a:gd name="connsiteY20" fmla="*/ 868218 h 1416862"/>
              <a:gd name="connsiteX21" fmla="*/ 626190 w 820154"/>
              <a:gd name="connsiteY21" fmla="*/ 923637 h 1416862"/>
              <a:gd name="connsiteX22" fmla="*/ 357190 w 820154"/>
              <a:gd name="connsiteY22" fmla="*/ 1301124 h 1416862"/>
              <a:gd name="connsiteX23" fmla="*/ 653899 w 820154"/>
              <a:gd name="connsiteY23" fmla="*/ 1043709 h 1416862"/>
              <a:gd name="connsiteX24" fmla="*/ 285752 w 820154"/>
              <a:gd name="connsiteY24" fmla="*/ 1355337 h 1416862"/>
              <a:gd name="connsiteX25" fmla="*/ 672372 w 820154"/>
              <a:gd name="connsiteY25" fmla="*/ 1191491 h 1416862"/>
              <a:gd name="connsiteX26" fmla="*/ 681608 w 820154"/>
              <a:gd name="connsiteY26" fmla="*/ 1228437 h 1416862"/>
              <a:gd name="connsiteX27" fmla="*/ 285752 w 820154"/>
              <a:gd name="connsiteY27" fmla="*/ 1355337 h 1416862"/>
              <a:gd name="connsiteX28" fmla="*/ 357190 w 820154"/>
              <a:gd name="connsiteY28" fmla="*/ 1409552 h 1416862"/>
              <a:gd name="connsiteX29" fmla="*/ 285752 w 820154"/>
              <a:gd name="connsiteY29" fmla="*/ 1355337 h 1416862"/>
              <a:gd name="connsiteX30" fmla="*/ 214314 w 820154"/>
              <a:gd name="connsiteY30" fmla="*/ 1192697 h 1416862"/>
              <a:gd name="connsiteX31" fmla="*/ 285752 w 820154"/>
              <a:gd name="connsiteY31" fmla="*/ 1355337 h 1416862"/>
              <a:gd name="connsiteX32" fmla="*/ 285752 w 820154"/>
              <a:gd name="connsiteY32" fmla="*/ 1355337 h 1416862"/>
              <a:gd name="connsiteX33" fmla="*/ 737026 w 820154"/>
              <a:gd name="connsiteY33" fmla="*/ 1182255 h 1416862"/>
              <a:gd name="connsiteX34" fmla="*/ 755499 w 820154"/>
              <a:gd name="connsiteY34" fmla="*/ 1154546 h 1416862"/>
              <a:gd name="connsiteX35" fmla="*/ 810917 w 820154"/>
              <a:gd name="connsiteY35" fmla="*/ 1117600 h 1416862"/>
              <a:gd name="connsiteX36" fmla="*/ 820154 w 820154"/>
              <a:gd name="connsiteY36" fmla="*/ 1108364 h 1416862"/>
              <a:gd name="connsiteX0" fmla="*/ 7354 w 820154"/>
              <a:gd name="connsiteY0" fmla="*/ 0 h 1416862"/>
              <a:gd name="connsiteX1" fmla="*/ 53536 w 820154"/>
              <a:gd name="connsiteY1" fmla="*/ 36946 h 1416862"/>
              <a:gd name="connsiteX2" fmla="*/ 81245 w 820154"/>
              <a:gd name="connsiteY2" fmla="*/ 64655 h 1416862"/>
              <a:gd name="connsiteX3" fmla="*/ 164372 w 820154"/>
              <a:gd name="connsiteY3" fmla="*/ 110837 h 1416862"/>
              <a:gd name="connsiteX4" fmla="*/ 201317 w 820154"/>
              <a:gd name="connsiteY4" fmla="*/ 138546 h 1416862"/>
              <a:gd name="connsiteX5" fmla="*/ 229026 w 820154"/>
              <a:gd name="connsiteY5" fmla="*/ 166255 h 1416862"/>
              <a:gd name="connsiteX6" fmla="*/ 256736 w 820154"/>
              <a:gd name="connsiteY6" fmla="*/ 184728 h 1416862"/>
              <a:gd name="connsiteX7" fmla="*/ 321390 w 820154"/>
              <a:gd name="connsiteY7" fmla="*/ 230909 h 1416862"/>
              <a:gd name="connsiteX8" fmla="*/ 349099 w 820154"/>
              <a:gd name="connsiteY8" fmla="*/ 249382 h 1416862"/>
              <a:gd name="connsiteX9" fmla="*/ 386045 w 820154"/>
              <a:gd name="connsiteY9" fmla="*/ 304800 h 1416862"/>
              <a:gd name="connsiteX10" fmla="*/ 413754 w 820154"/>
              <a:gd name="connsiteY10" fmla="*/ 369455 h 1416862"/>
              <a:gd name="connsiteX11" fmla="*/ 459936 w 820154"/>
              <a:gd name="connsiteY11" fmla="*/ 434109 h 1416862"/>
              <a:gd name="connsiteX12" fmla="*/ 487645 w 820154"/>
              <a:gd name="connsiteY12" fmla="*/ 489528 h 1416862"/>
              <a:gd name="connsiteX13" fmla="*/ 515354 w 820154"/>
              <a:gd name="connsiteY13" fmla="*/ 572655 h 1416862"/>
              <a:gd name="connsiteX14" fmla="*/ 533826 w 820154"/>
              <a:gd name="connsiteY14" fmla="*/ 600364 h 1416862"/>
              <a:gd name="connsiteX15" fmla="*/ 552299 w 820154"/>
              <a:gd name="connsiteY15" fmla="*/ 655782 h 1416862"/>
              <a:gd name="connsiteX16" fmla="*/ 561536 w 820154"/>
              <a:gd name="connsiteY16" fmla="*/ 683491 h 1416862"/>
              <a:gd name="connsiteX17" fmla="*/ 580008 w 820154"/>
              <a:gd name="connsiteY17" fmla="*/ 738909 h 1416862"/>
              <a:gd name="connsiteX18" fmla="*/ 589245 w 820154"/>
              <a:gd name="connsiteY18" fmla="*/ 766618 h 1416862"/>
              <a:gd name="connsiteX19" fmla="*/ 598481 w 820154"/>
              <a:gd name="connsiteY19" fmla="*/ 812800 h 1416862"/>
              <a:gd name="connsiteX20" fmla="*/ 607717 w 820154"/>
              <a:gd name="connsiteY20" fmla="*/ 868218 h 1416862"/>
              <a:gd name="connsiteX21" fmla="*/ 428628 w 820154"/>
              <a:gd name="connsiteY21" fmla="*/ 1192697 h 1416862"/>
              <a:gd name="connsiteX22" fmla="*/ 357190 w 820154"/>
              <a:gd name="connsiteY22" fmla="*/ 1301124 h 1416862"/>
              <a:gd name="connsiteX23" fmla="*/ 653899 w 820154"/>
              <a:gd name="connsiteY23" fmla="*/ 1043709 h 1416862"/>
              <a:gd name="connsiteX24" fmla="*/ 285752 w 820154"/>
              <a:gd name="connsiteY24" fmla="*/ 1355337 h 1416862"/>
              <a:gd name="connsiteX25" fmla="*/ 672372 w 820154"/>
              <a:gd name="connsiteY25" fmla="*/ 1191491 h 1416862"/>
              <a:gd name="connsiteX26" fmla="*/ 681608 w 820154"/>
              <a:gd name="connsiteY26" fmla="*/ 1228437 h 1416862"/>
              <a:gd name="connsiteX27" fmla="*/ 285752 w 820154"/>
              <a:gd name="connsiteY27" fmla="*/ 1355337 h 1416862"/>
              <a:gd name="connsiteX28" fmla="*/ 357190 w 820154"/>
              <a:gd name="connsiteY28" fmla="*/ 1409552 h 1416862"/>
              <a:gd name="connsiteX29" fmla="*/ 285752 w 820154"/>
              <a:gd name="connsiteY29" fmla="*/ 1355337 h 1416862"/>
              <a:gd name="connsiteX30" fmla="*/ 214314 w 820154"/>
              <a:gd name="connsiteY30" fmla="*/ 1192697 h 1416862"/>
              <a:gd name="connsiteX31" fmla="*/ 285752 w 820154"/>
              <a:gd name="connsiteY31" fmla="*/ 1355337 h 1416862"/>
              <a:gd name="connsiteX32" fmla="*/ 285752 w 820154"/>
              <a:gd name="connsiteY32" fmla="*/ 1355337 h 1416862"/>
              <a:gd name="connsiteX33" fmla="*/ 737026 w 820154"/>
              <a:gd name="connsiteY33" fmla="*/ 1182255 h 1416862"/>
              <a:gd name="connsiteX34" fmla="*/ 755499 w 820154"/>
              <a:gd name="connsiteY34" fmla="*/ 1154546 h 1416862"/>
              <a:gd name="connsiteX35" fmla="*/ 810917 w 820154"/>
              <a:gd name="connsiteY35" fmla="*/ 1117600 h 1416862"/>
              <a:gd name="connsiteX36" fmla="*/ 820154 w 820154"/>
              <a:gd name="connsiteY36" fmla="*/ 1108364 h 1416862"/>
              <a:gd name="connsiteX0" fmla="*/ 7354 w 820154"/>
              <a:gd name="connsiteY0" fmla="*/ 0 h 1416862"/>
              <a:gd name="connsiteX1" fmla="*/ 53536 w 820154"/>
              <a:gd name="connsiteY1" fmla="*/ 36946 h 1416862"/>
              <a:gd name="connsiteX2" fmla="*/ 81245 w 820154"/>
              <a:gd name="connsiteY2" fmla="*/ 64655 h 1416862"/>
              <a:gd name="connsiteX3" fmla="*/ 164372 w 820154"/>
              <a:gd name="connsiteY3" fmla="*/ 110837 h 1416862"/>
              <a:gd name="connsiteX4" fmla="*/ 201317 w 820154"/>
              <a:gd name="connsiteY4" fmla="*/ 138546 h 1416862"/>
              <a:gd name="connsiteX5" fmla="*/ 229026 w 820154"/>
              <a:gd name="connsiteY5" fmla="*/ 166255 h 1416862"/>
              <a:gd name="connsiteX6" fmla="*/ 256736 w 820154"/>
              <a:gd name="connsiteY6" fmla="*/ 184728 h 1416862"/>
              <a:gd name="connsiteX7" fmla="*/ 321390 w 820154"/>
              <a:gd name="connsiteY7" fmla="*/ 230909 h 1416862"/>
              <a:gd name="connsiteX8" fmla="*/ 349099 w 820154"/>
              <a:gd name="connsiteY8" fmla="*/ 249382 h 1416862"/>
              <a:gd name="connsiteX9" fmla="*/ 386045 w 820154"/>
              <a:gd name="connsiteY9" fmla="*/ 304800 h 1416862"/>
              <a:gd name="connsiteX10" fmla="*/ 413754 w 820154"/>
              <a:gd name="connsiteY10" fmla="*/ 369455 h 1416862"/>
              <a:gd name="connsiteX11" fmla="*/ 459936 w 820154"/>
              <a:gd name="connsiteY11" fmla="*/ 434109 h 1416862"/>
              <a:gd name="connsiteX12" fmla="*/ 487645 w 820154"/>
              <a:gd name="connsiteY12" fmla="*/ 489528 h 1416862"/>
              <a:gd name="connsiteX13" fmla="*/ 515354 w 820154"/>
              <a:gd name="connsiteY13" fmla="*/ 572655 h 1416862"/>
              <a:gd name="connsiteX14" fmla="*/ 533826 w 820154"/>
              <a:gd name="connsiteY14" fmla="*/ 600364 h 1416862"/>
              <a:gd name="connsiteX15" fmla="*/ 552299 w 820154"/>
              <a:gd name="connsiteY15" fmla="*/ 655782 h 1416862"/>
              <a:gd name="connsiteX16" fmla="*/ 561536 w 820154"/>
              <a:gd name="connsiteY16" fmla="*/ 683491 h 1416862"/>
              <a:gd name="connsiteX17" fmla="*/ 580008 w 820154"/>
              <a:gd name="connsiteY17" fmla="*/ 738909 h 1416862"/>
              <a:gd name="connsiteX18" fmla="*/ 589245 w 820154"/>
              <a:gd name="connsiteY18" fmla="*/ 766618 h 1416862"/>
              <a:gd name="connsiteX19" fmla="*/ 598481 w 820154"/>
              <a:gd name="connsiteY19" fmla="*/ 812800 h 1416862"/>
              <a:gd name="connsiteX20" fmla="*/ 500066 w 820154"/>
              <a:gd name="connsiteY20" fmla="*/ 1030056 h 1416862"/>
              <a:gd name="connsiteX21" fmla="*/ 428628 w 820154"/>
              <a:gd name="connsiteY21" fmla="*/ 1192697 h 1416862"/>
              <a:gd name="connsiteX22" fmla="*/ 357190 w 820154"/>
              <a:gd name="connsiteY22" fmla="*/ 1301124 h 1416862"/>
              <a:gd name="connsiteX23" fmla="*/ 653899 w 820154"/>
              <a:gd name="connsiteY23" fmla="*/ 1043709 h 1416862"/>
              <a:gd name="connsiteX24" fmla="*/ 285752 w 820154"/>
              <a:gd name="connsiteY24" fmla="*/ 1355337 h 1416862"/>
              <a:gd name="connsiteX25" fmla="*/ 672372 w 820154"/>
              <a:gd name="connsiteY25" fmla="*/ 1191491 h 1416862"/>
              <a:gd name="connsiteX26" fmla="*/ 681608 w 820154"/>
              <a:gd name="connsiteY26" fmla="*/ 1228437 h 1416862"/>
              <a:gd name="connsiteX27" fmla="*/ 285752 w 820154"/>
              <a:gd name="connsiteY27" fmla="*/ 1355337 h 1416862"/>
              <a:gd name="connsiteX28" fmla="*/ 357190 w 820154"/>
              <a:gd name="connsiteY28" fmla="*/ 1409552 h 1416862"/>
              <a:gd name="connsiteX29" fmla="*/ 285752 w 820154"/>
              <a:gd name="connsiteY29" fmla="*/ 1355337 h 1416862"/>
              <a:gd name="connsiteX30" fmla="*/ 214314 w 820154"/>
              <a:gd name="connsiteY30" fmla="*/ 1192697 h 1416862"/>
              <a:gd name="connsiteX31" fmla="*/ 285752 w 820154"/>
              <a:gd name="connsiteY31" fmla="*/ 1355337 h 1416862"/>
              <a:gd name="connsiteX32" fmla="*/ 285752 w 820154"/>
              <a:gd name="connsiteY32" fmla="*/ 1355337 h 1416862"/>
              <a:gd name="connsiteX33" fmla="*/ 737026 w 820154"/>
              <a:gd name="connsiteY33" fmla="*/ 1182255 h 1416862"/>
              <a:gd name="connsiteX34" fmla="*/ 755499 w 820154"/>
              <a:gd name="connsiteY34" fmla="*/ 1154546 h 1416862"/>
              <a:gd name="connsiteX35" fmla="*/ 810917 w 820154"/>
              <a:gd name="connsiteY35" fmla="*/ 1117600 h 1416862"/>
              <a:gd name="connsiteX36" fmla="*/ 820154 w 820154"/>
              <a:gd name="connsiteY36" fmla="*/ 1108364 h 1416862"/>
              <a:gd name="connsiteX0" fmla="*/ 7354 w 820154"/>
              <a:gd name="connsiteY0" fmla="*/ 0 h 1416862"/>
              <a:gd name="connsiteX1" fmla="*/ 53536 w 820154"/>
              <a:gd name="connsiteY1" fmla="*/ 36946 h 1416862"/>
              <a:gd name="connsiteX2" fmla="*/ 81245 w 820154"/>
              <a:gd name="connsiteY2" fmla="*/ 64655 h 1416862"/>
              <a:gd name="connsiteX3" fmla="*/ 164372 w 820154"/>
              <a:gd name="connsiteY3" fmla="*/ 110837 h 1416862"/>
              <a:gd name="connsiteX4" fmla="*/ 201317 w 820154"/>
              <a:gd name="connsiteY4" fmla="*/ 138546 h 1416862"/>
              <a:gd name="connsiteX5" fmla="*/ 229026 w 820154"/>
              <a:gd name="connsiteY5" fmla="*/ 166255 h 1416862"/>
              <a:gd name="connsiteX6" fmla="*/ 256736 w 820154"/>
              <a:gd name="connsiteY6" fmla="*/ 184728 h 1416862"/>
              <a:gd name="connsiteX7" fmla="*/ 321390 w 820154"/>
              <a:gd name="connsiteY7" fmla="*/ 230909 h 1416862"/>
              <a:gd name="connsiteX8" fmla="*/ 349099 w 820154"/>
              <a:gd name="connsiteY8" fmla="*/ 249382 h 1416862"/>
              <a:gd name="connsiteX9" fmla="*/ 386045 w 820154"/>
              <a:gd name="connsiteY9" fmla="*/ 304800 h 1416862"/>
              <a:gd name="connsiteX10" fmla="*/ 413754 w 820154"/>
              <a:gd name="connsiteY10" fmla="*/ 369455 h 1416862"/>
              <a:gd name="connsiteX11" fmla="*/ 459936 w 820154"/>
              <a:gd name="connsiteY11" fmla="*/ 434109 h 1416862"/>
              <a:gd name="connsiteX12" fmla="*/ 487645 w 820154"/>
              <a:gd name="connsiteY12" fmla="*/ 489528 h 1416862"/>
              <a:gd name="connsiteX13" fmla="*/ 515354 w 820154"/>
              <a:gd name="connsiteY13" fmla="*/ 572655 h 1416862"/>
              <a:gd name="connsiteX14" fmla="*/ 533826 w 820154"/>
              <a:gd name="connsiteY14" fmla="*/ 600364 h 1416862"/>
              <a:gd name="connsiteX15" fmla="*/ 552299 w 820154"/>
              <a:gd name="connsiteY15" fmla="*/ 655782 h 1416862"/>
              <a:gd name="connsiteX16" fmla="*/ 561536 w 820154"/>
              <a:gd name="connsiteY16" fmla="*/ 683491 h 1416862"/>
              <a:gd name="connsiteX17" fmla="*/ 580008 w 820154"/>
              <a:gd name="connsiteY17" fmla="*/ 738909 h 1416862"/>
              <a:gd name="connsiteX18" fmla="*/ 589245 w 820154"/>
              <a:gd name="connsiteY18" fmla="*/ 766618 h 1416862"/>
              <a:gd name="connsiteX19" fmla="*/ 571504 w 820154"/>
              <a:gd name="connsiteY19" fmla="*/ 975843 h 1416862"/>
              <a:gd name="connsiteX20" fmla="*/ 500066 w 820154"/>
              <a:gd name="connsiteY20" fmla="*/ 1030056 h 1416862"/>
              <a:gd name="connsiteX21" fmla="*/ 428628 w 820154"/>
              <a:gd name="connsiteY21" fmla="*/ 1192697 h 1416862"/>
              <a:gd name="connsiteX22" fmla="*/ 357190 w 820154"/>
              <a:gd name="connsiteY22" fmla="*/ 1301124 h 1416862"/>
              <a:gd name="connsiteX23" fmla="*/ 653899 w 820154"/>
              <a:gd name="connsiteY23" fmla="*/ 1043709 h 1416862"/>
              <a:gd name="connsiteX24" fmla="*/ 285752 w 820154"/>
              <a:gd name="connsiteY24" fmla="*/ 1355337 h 1416862"/>
              <a:gd name="connsiteX25" fmla="*/ 672372 w 820154"/>
              <a:gd name="connsiteY25" fmla="*/ 1191491 h 1416862"/>
              <a:gd name="connsiteX26" fmla="*/ 681608 w 820154"/>
              <a:gd name="connsiteY26" fmla="*/ 1228437 h 1416862"/>
              <a:gd name="connsiteX27" fmla="*/ 285752 w 820154"/>
              <a:gd name="connsiteY27" fmla="*/ 1355337 h 1416862"/>
              <a:gd name="connsiteX28" fmla="*/ 357190 w 820154"/>
              <a:gd name="connsiteY28" fmla="*/ 1409552 h 1416862"/>
              <a:gd name="connsiteX29" fmla="*/ 285752 w 820154"/>
              <a:gd name="connsiteY29" fmla="*/ 1355337 h 1416862"/>
              <a:gd name="connsiteX30" fmla="*/ 214314 w 820154"/>
              <a:gd name="connsiteY30" fmla="*/ 1192697 h 1416862"/>
              <a:gd name="connsiteX31" fmla="*/ 285752 w 820154"/>
              <a:gd name="connsiteY31" fmla="*/ 1355337 h 1416862"/>
              <a:gd name="connsiteX32" fmla="*/ 285752 w 820154"/>
              <a:gd name="connsiteY32" fmla="*/ 1355337 h 1416862"/>
              <a:gd name="connsiteX33" fmla="*/ 737026 w 820154"/>
              <a:gd name="connsiteY33" fmla="*/ 1182255 h 1416862"/>
              <a:gd name="connsiteX34" fmla="*/ 755499 w 820154"/>
              <a:gd name="connsiteY34" fmla="*/ 1154546 h 1416862"/>
              <a:gd name="connsiteX35" fmla="*/ 810917 w 820154"/>
              <a:gd name="connsiteY35" fmla="*/ 1117600 h 1416862"/>
              <a:gd name="connsiteX36" fmla="*/ 820154 w 820154"/>
              <a:gd name="connsiteY36" fmla="*/ 1108364 h 1416862"/>
              <a:gd name="connsiteX0" fmla="*/ 7354 w 820154"/>
              <a:gd name="connsiteY0" fmla="*/ 0 h 1416862"/>
              <a:gd name="connsiteX1" fmla="*/ 53536 w 820154"/>
              <a:gd name="connsiteY1" fmla="*/ 36946 h 1416862"/>
              <a:gd name="connsiteX2" fmla="*/ 81245 w 820154"/>
              <a:gd name="connsiteY2" fmla="*/ 64655 h 1416862"/>
              <a:gd name="connsiteX3" fmla="*/ 164372 w 820154"/>
              <a:gd name="connsiteY3" fmla="*/ 110837 h 1416862"/>
              <a:gd name="connsiteX4" fmla="*/ 201317 w 820154"/>
              <a:gd name="connsiteY4" fmla="*/ 138546 h 1416862"/>
              <a:gd name="connsiteX5" fmla="*/ 229026 w 820154"/>
              <a:gd name="connsiteY5" fmla="*/ 166255 h 1416862"/>
              <a:gd name="connsiteX6" fmla="*/ 256736 w 820154"/>
              <a:gd name="connsiteY6" fmla="*/ 184728 h 1416862"/>
              <a:gd name="connsiteX7" fmla="*/ 321390 w 820154"/>
              <a:gd name="connsiteY7" fmla="*/ 230909 h 1416862"/>
              <a:gd name="connsiteX8" fmla="*/ 349099 w 820154"/>
              <a:gd name="connsiteY8" fmla="*/ 249382 h 1416862"/>
              <a:gd name="connsiteX9" fmla="*/ 386045 w 820154"/>
              <a:gd name="connsiteY9" fmla="*/ 304800 h 1416862"/>
              <a:gd name="connsiteX10" fmla="*/ 413754 w 820154"/>
              <a:gd name="connsiteY10" fmla="*/ 369455 h 1416862"/>
              <a:gd name="connsiteX11" fmla="*/ 459936 w 820154"/>
              <a:gd name="connsiteY11" fmla="*/ 434109 h 1416862"/>
              <a:gd name="connsiteX12" fmla="*/ 487645 w 820154"/>
              <a:gd name="connsiteY12" fmla="*/ 489528 h 1416862"/>
              <a:gd name="connsiteX13" fmla="*/ 515354 w 820154"/>
              <a:gd name="connsiteY13" fmla="*/ 572655 h 1416862"/>
              <a:gd name="connsiteX14" fmla="*/ 533826 w 820154"/>
              <a:gd name="connsiteY14" fmla="*/ 600364 h 1416862"/>
              <a:gd name="connsiteX15" fmla="*/ 552299 w 820154"/>
              <a:gd name="connsiteY15" fmla="*/ 655782 h 1416862"/>
              <a:gd name="connsiteX16" fmla="*/ 561536 w 820154"/>
              <a:gd name="connsiteY16" fmla="*/ 683491 h 1416862"/>
              <a:gd name="connsiteX17" fmla="*/ 580008 w 820154"/>
              <a:gd name="connsiteY17" fmla="*/ 738909 h 1416862"/>
              <a:gd name="connsiteX18" fmla="*/ 589245 w 820154"/>
              <a:gd name="connsiteY18" fmla="*/ 766618 h 1416862"/>
              <a:gd name="connsiteX19" fmla="*/ 571504 w 820154"/>
              <a:gd name="connsiteY19" fmla="*/ 975843 h 1416862"/>
              <a:gd name="connsiteX20" fmla="*/ 500066 w 820154"/>
              <a:gd name="connsiteY20" fmla="*/ 1030056 h 1416862"/>
              <a:gd name="connsiteX21" fmla="*/ 428628 w 820154"/>
              <a:gd name="connsiteY21" fmla="*/ 1192697 h 1416862"/>
              <a:gd name="connsiteX22" fmla="*/ 357190 w 820154"/>
              <a:gd name="connsiteY22" fmla="*/ 1301124 h 1416862"/>
              <a:gd name="connsiteX23" fmla="*/ 285752 w 820154"/>
              <a:gd name="connsiteY23" fmla="*/ 1355337 h 1416862"/>
              <a:gd name="connsiteX24" fmla="*/ 285752 w 820154"/>
              <a:gd name="connsiteY24" fmla="*/ 1355337 h 1416862"/>
              <a:gd name="connsiteX25" fmla="*/ 672372 w 820154"/>
              <a:gd name="connsiteY25" fmla="*/ 1191491 h 1416862"/>
              <a:gd name="connsiteX26" fmla="*/ 681608 w 820154"/>
              <a:gd name="connsiteY26" fmla="*/ 1228437 h 1416862"/>
              <a:gd name="connsiteX27" fmla="*/ 285752 w 820154"/>
              <a:gd name="connsiteY27" fmla="*/ 1355337 h 1416862"/>
              <a:gd name="connsiteX28" fmla="*/ 357190 w 820154"/>
              <a:gd name="connsiteY28" fmla="*/ 1409552 h 1416862"/>
              <a:gd name="connsiteX29" fmla="*/ 285752 w 820154"/>
              <a:gd name="connsiteY29" fmla="*/ 1355337 h 1416862"/>
              <a:gd name="connsiteX30" fmla="*/ 214314 w 820154"/>
              <a:gd name="connsiteY30" fmla="*/ 1192697 h 1416862"/>
              <a:gd name="connsiteX31" fmla="*/ 285752 w 820154"/>
              <a:gd name="connsiteY31" fmla="*/ 1355337 h 1416862"/>
              <a:gd name="connsiteX32" fmla="*/ 285752 w 820154"/>
              <a:gd name="connsiteY32" fmla="*/ 1355337 h 1416862"/>
              <a:gd name="connsiteX33" fmla="*/ 737026 w 820154"/>
              <a:gd name="connsiteY33" fmla="*/ 1182255 h 1416862"/>
              <a:gd name="connsiteX34" fmla="*/ 755499 w 820154"/>
              <a:gd name="connsiteY34" fmla="*/ 1154546 h 1416862"/>
              <a:gd name="connsiteX35" fmla="*/ 810917 w 820154"/>
              <a:gd name="connsiteY35" fmla="*/ 1117600 h 1416862"/>
              <a:gd name="connsiteX36" fmla="*/ 820154 w 820154"/>
              <a:gd name="connsiteY36" fmla="*/ 1108364 h 1416862"/>
              <a:gd name="connsiteX0" fmla="*/ 7354 w 820154"/>
              <a:gd name="connsiteY0" fmla="*/ 0 h 1358433"/>
              <a:gd name="connsiteX1" fmla="*/ 53536 w 820154"/>
              <a:gd name="connsiteY1" fmla="*/ 36946 h 1358433"/>
              <a:gd name="connsiteX2" fmla="*/ 81245 w 820154"/>
              <a:gd name="connsiteY2" fmla="*/ 64655 h 1358433"/>
              <a:gd name="connsiteX3" fmla="*/ 164372 w 820154"/>
              <a:gd name="connsiteY3" fmla="*/ 110837 h 1358433"/>
              <a:gd name="connsiteX4" fmla="*/ 201317 w 820154"/>
              <a:gd name="connsiteY4" fmla="*/ 138546 h 1358433"/>
              <a:gd name="connsiteX5" fmla="*/ 229026 w 820154"/>
              <a:gd name="connsiteY5" fmla="*/ 166255 h 1358433"/>
              <a:gd name="connsiteX6" fmla="*/ 256736 w 820154"/>
              <a:gd name="connsiteY6" fmla="*/ 184728 h 1358433"/>
              <a:gd name="connsiteX7" fmla="*/ 321390 w 820154"/>
              <a:gd name="connsiteY7" fmla="*/ 230909 h 1358433"/>
              <a:gd name="connsiteX8" fmla="*/ 349099 w 820154"/>
              <a:gd name="connsiteY8" fmla="*/ 249382 h 1358433"/>
              <a:gd name="connsiteX9" fmla="*/ 386045 w 820154"/>
              <a:gd name="connsiteY9" fmla="*/ 304800 h 1358433"/>
              <a:gd name="connsiteX10" fmla="*/ 413754 w 820154"/>
              <a:gd name="connsiteY10" fmla="*/ 369455 h 1358433"/>
              <a:gd name="connsiteX11" fmla="*/ 459936 w 820154"/>
              <a:gd name="connsiteY11" fmla="*/ 434109 h 1358433"/>
              <a:gd name="connsiteX12" fmla="*/ 487645 w 820154"/>
              <a:gd name="connsiteY12" fmla="*/ 489528 h 1358433"/>
              <a:gd name="connsiteX13" fmla="*/ 515354 w 820154"/>
              <a:gd name="connsiteY13" fmla="*/ 572655 h 1358433"/>
              <a:gd name="connsiteX14" fmla="*/ 533826 w 820154"/>
              <a:gd name="connsiteY14" fmla="*/ 600364 h 1358433"/>
              <a:gd name="connsiteX15" fmla="*/ 552299 w 820154"/>
              <a:gd name="connsiteY15" fmla="*/ 655782 h 1358433"/>
              <a:gd name="connsiteX16" fmla="*/ 561536 w 820154"/>
              <a:gd name="connsiteY16" fmla="*/ 683491 h 1358433"/>
              <a:gd name="connsiteX17" fmla="*/ 580008 w 820154"/>
              <a:gd name="connsiteY17" fmla="*/ 738909 h 1358433"/>
              <a:gd name="connsiteX18" fmla="*/ 589245 w 820154"/>
              <a:gd name="connsiteY18" fmla="*/ 766618 h 1358433"/>
              <a:gd name="connsiteX19" fmla="*/ 571504 w 820154"/>
              <a:gd name="connsiteY19" fmla="*/ 975843 h 1358433"/>
              <a:gd name="connsiteX20" fmla="*/ 500066 w 820154"/>
              <a:gd name="connsiteY20" fmla="*/ 1030056 h 1358433"/>
              <a:gd name="connsiteX21" fmla="*/ 428628 w 820154"/>
              <a:gd name="connsiteY21" fmla="*/ 1192697 h 1358433"/>
              <a:gd name="connsiteX22" fmla="*/ 357190 w 820154"/>
              <a:gd name="connsiteY22" fmla="*/ 1301124 h 1358433"/>
              <a:gd name="connsiteX23" fmla="*/ 285752 w 820154"/>
              <a:gd name="connsiteY23" fmla="*/ 1355337 h 1358433"/>
              <a:gd name="connsiteX24" fmla="*/ 285752 w 820154"/>
              <a:gd name="connsiteY24" fmla="*/ 1355337 h 1358433"/>
              <a:gd name="connsiteX25" fmla="*/ 672372 w 820154"/>
              <a:gd name="connsiteY25" fmla="*/ 1191491 h 1358433"/>
              <a:gd name="connsiteX26" fmla="*/ 681608 w 820154"/>
              <a:gd name="connsiteY26" fmla="*/ 1228437 h 1358433"/>
              <a:gd name="connsiteX27" fmla="*/ 285752 w 820154"/>
              <a:gd name="connsiteY27" fmla="*/ 1355337 h 1358433"/>
              <a:gd name="connsiteX28" fmla="*/ 285752 w 820154"/>
              <a:gd name="connsiteY28" fmla="*/ 1355337 h 1358433"/>
              <a:gd name="connsiteX29" fmla="*/ 285752 w 820154"/>
              <a:gd name="connsiteY29" fmla="*/ 1355337 h 1358433"/>
              <a:gd name="connsiteX30" fmla="*/ 214314 w 820154"/>
              <a:gd name="connsiteY30" fmla="*/ 1192697 h 1358433"/>
              <a:gd name="connsiteX31" fmla="*/ 285752 w 820154"/>
              <a:gd name="connsiteY31" fmla="*/ 1355337 h 1358433"/>
              <a:gd name="connsiteX32" fmla="*/ 285752 w 820154"/>
              <a:gd name="connsiteY32" fmla="*/ 1355337 h 1358433"/>
              <a:gd name="connsiteX33" fmla="*/ 737026 w 820154"/>
              <a:gd name="connsiteY33" fmla="*/ 1182255 h 1358433"/>
              <a:gd name="connsiteX34" fmla="*/ 755499 w 820154"/>
              <a:gd name="connsiteY34" fmla="*/ 1154546 h 1358433"/>
              <a:gd name="connsiteX35" fmla="*/ 810917 w 820154"/>
              <a:gd name="connsiteY35" fmla="*/ 1117600 h 1358433"/>
              <a:gd name="connsiteX36" fmla="*/ 820154 w 820154"/>
              <a:gd name="connsiteY36" fmla="*/ 1108364 h 1358433"/>
              <a:gd name="connsiteX0" fmla="*/ 7354 w 820154"/>
              <a:gd name="connsiteY0" fmla="*/ 0 h 1358433"/>
              <a:gd name="connsiteX1" fmla="*/ 53536 w 820154"/>
              <a:gd name="connsiteY1" fmla="*/ 36946 h 1358433"/>
              <a:gd name="connsiteX2" fmla="*/ 81245 w 820154"/>
              <a:gd name="connsiteY2" fmla="*/ 64655 h 1358433"/>
              <a:gd name="connsiteX3" fmla="*/ 164372 w 820154"/>
              <a:gd name="connsiteY3" fmla="*/ 110837 h 1358433"/>
              <a:gd name="connsiteX4" fmla="*/ 201317 w 820154"/>
              <a:gd name="connsiteY4" fmla="*/ 138546 h 1358433"/>
              <a:gd name="connsiteX5" fmla="*/ 229026 w 820154"/>
              <a:gd name="connsiteY5" fmla="*/ 166255 h 1358433"/>
              <a:gd name="connsiteX6" fmla="*/ 256736 w 820154"/>
              <a:gd name="connsiteY6" fmla="*/ 184728 h 1358433"/>
              <a:gd name="connsiteX7" fmla="*/ 321390 w 820154"/>
              <a:gd name="connsiteY7" fmla="*/ 230909 h 1358433"/>
              <a:gd name="connsiteX8" fmla="*/ 349099 w 820154"/>
              <a:gd name="connsiteY8" fmla="*/ 249382 h 1358433"/>
              <a:gd name="connsiteX9" fmla="*/ 386045 w 820154"/>
              <a:gd name="connsiteY9" fmla="*/ 304800 h 1358433"/>
              <a:gd name="connsiteX10" fmla="*/ 413754 w 820154"/>
              <a:gd name="connsiteY10" fmla="*/ 369455 h 1358433"/>
              <a:gd name="connsiteX11" fmla="*/ 459936 w 820154"/>
              <a:gd name="connsiteY11" fmla="*/ 434109 h 1358433"/>
              <a:gd name="connsiteX12" fmla="*/ 487645 w 820154"/>
              <a:gd name="connsiteY12" fmla="*/ 489528 h 1358433"/>
              <a:gd name="connsiteX13" fmla="*/ 515354 w 820154"/>
              <a:gd name="connsiteY13" fmla="*/ 572655 h 1358433"/>
              <a:gd name="connsiteX14" fmla="*/ 533826 w 820154"/>
              <a:gd name="connsiteY14" fmla="*/ 600364 h 1358433"/>
              <a:gd name="connsiteX15" fmla="*/ 552299 w 820154"/>
              <a:gd name="connsiteY15" fmla="*/ 655782 h 1358433"/>
              <a:gd name="connsiteX16" fmla="*/ 561536 w 820154"/>
              <a:gd name="connsiteY16" fmla="*/ 683491 h 1358433"/>
              <a:gd name="connsiteX17" fmla="*/ 580008 w 820154"/>
              <a:gd name="connsiteY17" fmla="*/ 738909 h 1358433"/>
              <a:gd name="connsiteX18" fmla="*/ 589245 w 820154"/>
              <a:gd name="connsiteY18" fmla="*/ 766618 h 1358433"/>
              <a:gd name="connsiteX19" fmla="*/ 571504 w 820154"/>
              <a:gd name="connsiteY19" fmla="*/ 975843 h 1358433"/>
              <a:gd name="connsiteX20" fmla="*/ 500066 w 820154"/>
              <a:gd name="connsiteY20" fmla="*/ 1030056 h 1358433"/>
              <a:gd name="connsiteX21" fmla="*/ 428628 w 820154"/>
              <a:gd name="connsiteY21" fmla="*/ 1192697 h 1358433"/>
              <a:gd name="connsiteX22" fmla="*/ 357190 w 820154"/>
              <a:gd name="connsiteY22" fmla="*/ 1301124 h 1358433"/>
              <a:gd name="connsiteX23" fmla="*/ 285752 w 820154"/>
              <a:gd name="connsiteY23" fmla="*/ 1355337 h 1358433"/>
              <a:gd name="connsiteX24" fmla="*/ 285752 w 820154"/>
              <a:gd name="connsiteY24" fmla="*/ 1355337 h 1358433"/>
              <a:gd name="connsiteX25" fmla="*/ 672372 w 820154"/>
              <a:gd name="connsiteY25" fmla="*/ 1191491 h 1358433"/>
              <a:gd name="connsiteX26" fmla="*/ 681608 w 820154"/>
              <a:gd name="connsiteY26" fmla="*/ 1228437 h 1358433"/>
              <a:gd name="connsiteX27" fmla="*/ 285752 w 820154"/>
              <a:gd name="connsiteY27" fmla="*/ 1355337 h 1358433"/>
              <a:gd name="connsiteX28" fmla="*/ 285752 w 820154"/>
              <a:gd name="connsiteY28" fmla="*/ 1355337 h 1358433"/>
              <a:gd name="connsiteX29" fmla="*/ 285752 w 820154"/>
              <a:gd name="connsiteY29" fmla="*/ 1355337 h 1358433"/>
              <a:gd name="connsiteX30" fmla="*/ 214314 w 820154"/>
              <a:gd name="connsiteY30" fmla="*/ 1192697 h 1358433"/>
              <a:gd name="connsiteX31" fmla="*/ 285752 w 820154"/>
              <a:gd name="connsiteY31" fmla="*/ 1355337 h 1358433"/>
              <a:gd name="connsiteX32" fmla="*/ 285752 w 820154"/>
              <a:gd name="connsiteY32" fmla="*/ 1355337 h 1358433"/>
              <a:gd name="connsiteX33" fmla="*/ 737026 w 820154"/>
              <a:gd name="connsiteY33" fmla="*/ 1182255 h 1358433"/>
              <a:gd name="connsiteX34" fmla="*/ 428628 w 820154"/>
              <a:gd name="connsiteY34" fmla="*/ 1301125 h 1358433"/>
              <a:gd name="connsiteX35" fmla="*/ 810917 w 820154"/>
              <a:gd name="connsiteY35" fmla="*/ 1117600 h 1358433"/>
              <a:gd name="connsiteX36" fmla="*/ 820154 w 820154"/>
              <a:gd name="connsiteY36" fmla="*/ 1108364 h 1358433"/>
              <a:gd name="connsiteX0" fmla="*/ 7354 w 810917"/>
              <a:gd name="connsiteY0" fmla="*/ 0 h 1358433"/>
              <a:gd name="connsiteX1" fmla="*/ 53536 w 810917"/>
              <a:gd name="connsiteY1" fmla="*/ 36946 h 1358433"/>
              <a:gd name="connsiteX2" fmla="*/ 81245 w 810917"/>
              <a:gd name="connsiteY2" fmla="*/ 64655 h 1358433"/>
              <a:gd name="connsiteX3" fmla="*/ 164372 w 810917"/>
              <a:gd name="connsiteY3" fmla="*/ 110837 h 1358433"/>
              <a:gd name="connsiteX4" fmla="*/ 201317 w 810917"/>
              <a:gd name="connsiteY4" fmla="*/ 138546 h 1358433"/>
              <a:gd name="connsiteX5" fmla="*/ 229026 w 810917"/>
              <a:gd name="connsiteY5" fmla="*/ 166255 h 1358433"/>
              <a:gd name="connsiteX6" fmla="*/ 256736 w 810917"/>
              <a:gd name="connsiteY6" fmla="*/ 184728 h 1358433"/>
              <a:gd name="connsiteX7" fmla="*/ 321390 w 810917"/>
              <a:gd name="connsiteY7" fmla="*/ 230909 h 1358433"/>
              <a:gd name="connsiteX8" fmla="*/ 349099 w 810917"/>
              <a:gd name="connsiteY8" fmla="*/ 249382 h 1358433"/>
              <a:gd name="connsiteX9" fmla="*/ 386045 w 810917"/>
              <a:gd name="connsiteY9" fmla="*/ 304800 h 1358433"/>
              <a:gd name="connsiteX10" fmla="*/ 413754 w 810917"/>
              <a:gd name="connsiteY10" fmla="*/ 369455 h 1358433"/>
              <a:gd name="connsiteX11" fmla="*/ 459936 w 810917"/>
              <a:gd name="connsiteY11" fmla="*/ 434109 h 1358433"/>
              <a:gd name="connsiteX12" fmla="*/ 487645 w 810917"/>
              <a:gd name="connsiteY12" fmla="*/ 489528 h 1358433"/>
              <a:gd name="connsiteX13" fmla="*/ 515354 w 810917"/>
              <a:gd name="connsiteY13" fmla="*/ 572655 h 1358433"/>
              <a:gd name="connsiteX14" fmla="*/ 533826 w 810917"/>
              <a:gd name="connsiteY14" fmla="*/ 600364 h 1358433"/>
              <a:gd name="connsiteX15" fmla="*/ 552299 w 810917"/>
              <a:gd name="connsiteY15" fmla="*/ 655782 h 1358433"/>
              <a:gd name="connsiteX16" fmla="*/ 561536 w 810917"/>
              <a:gd name="connsiteY16" fmla="*/ 683491 h 1358433"/>
              <a:gd name="connsiteX17" fmla="*/ 580008 w 810917"/>
              <a:gd name="connsiteY17" fmla="*/ 738909 h 1358433"/>
              <a:gd name="connsiteX18" fmla="*/ 589245 w 810917"/>
              <a:gd name="connsiteY18" fmla="*/ 766618 h 1358433"/>
              <a:gd name="connsiteX19" fmla="*/ 571504 w 810917"/>
              <a:gd name="connsiteY19" fmla="*/ 975843 h 1358433"/>
              <a:gd name="connsiteX20" fmla="*/ 500066 w 810917"/>
              <a:gd name="connsiteY20" fmla="*/ 1030056 h 1358433"/>
              <a:gd name="connsiteX21" fmla="*/ 428628 w 810917"/>
              <a:gd name="connsiteY21" fmla="*/ 1192697 h 1358433"/>
              <a:gd name="connsiteX22" fmla="*/ 357190 w 810917"/>
              <a:gd name="connsiteY22" fmla="*/ 1301124 h 1358433"/>
              <a:gd name="connsiteX23" fmla="*/ 285752 w 810917"/>
              <a:gd name="connsiteY23" fmla="*/ 1355337 h 1358433"/>
              <a:gd name="connsiteX24" fmla="*/ 285752 w 810917"/>
              <a:gd name="connsiteY24" fmla="*/ 1355337 h 1358433"/>
              <a:gd name="connsiteX25" fmla="*/ 672372 w 810917"/>
              <a:gd name="connsiteY25" fmla="*/ 1191491 h 1358433"/>
              <a:gd name="connsiteX26" fmla="*/ 681608 w 810917"/>
              <a:gd name="connsiteY26" fmla="*/ 1228437 h 1358433"/>
              <a:gd name="connsiteX27" fmla="*/ 285752 w 810917"/>
              <a:gd name="connsiteY27" fmla="*/ 1355337 h 1358433"/>
              <a:gd name="connsiteX28" fmla="*/ 285752 w 810917"/>
              <a:gd name="connsiteY28" fmla="*/ 1355337 h 1358433"/>
              <a:gd name="connsiteX29" fmla="*/ 285752 w 810917"/>
              <a:gd name="connsiteY29" fmla="*/ 1355337 h 1358433"/>
              <a:gd name="connsiteX30" fmla="*/ 214314 w 810917"/>
              <a:gd name="connsiteY30" fmla="*/ 1192697 h 1358433"/>
              <a:gd name="connsiteX31" fmla="*/ 285752 w 810917"/>
              <a:gd name="connsiteY31" fmla="*/ 1355337 h 1358433"/>
              <a:gd name="connsiteX32" fmla="*/ 285752 w 810917"/>
              <a:gd name="connsiteY32" fmla="*/ 1355337 h 1358433"/>
              <a:gd name="connsiteX33" fmla="*/ 737026 w 810917"/>
              <a:gd name="connsiteY33" fmla="*/ 1182255 h 1358433"/>
              <a:gd name="connsiteX34" fmla="*/ 428628 w 810917"/>
              <a:gd name="connsiteY34" fmla="*/ 1301125 h 1358433"/>
              <a:gd name="connsiteX35" fmla="*/ 810917 w 810917"/>
              <a:gd name="connsiteY35" fmla="*/ 1117600 h 1358433"/>
              <a:gd name="connsiteX36" fmla="*/ 571504 w 810917"/>
              <a:gd name="connsiteY36" fmla="*/ 1246911 h 1358433"/>
              <a:gd name="connsiteX0" fmla="*/ 7354 w 743184"/>
              <a:gd name="connsiteY0" fmla="*/ 0 h 1358433"/>
              <a:gd name="connsiteX1" fmla="*/ 53536 w 743184"/>
              <a:gd name="connsiteY1" fmla="*/ 36946 h 1358433"/>
              <a:gd name="connsiteX2" fmla="*/ 81245 w 743184"/>
              <a:gd name="connsiteY2" fmla="*/ 64655 h 1358433"/>
              <a:gd name="connsiteX3" fmla="*/ 164372 w 743184"/>
              <a:gd name="connsiteY3" fmla="*/ 110837 h 1358433"/>
              <a:gd name="connsiteX4" fmla="*/ 201317 w 743184"/>
              <a:gd name="connsiteY4" fmla="*/ 138546 h 1358433"/>
              <a:gd name="connsiteX5" fmla="*/ 229026 w 743184"/>
              <a:gd name="connsiteY5" fmla="*/ 166255 h 1358433"/>
              <a:gd name="connsiteX6" fmla="*/ 256736 w 743184"/>
              <a:gd name="connsiteY6" fmla="*/ 184728 h 1358433"/>
              <a:gd name="connsiteX7" fmla="*/ 321390 w 743184"/>
              <a:gd name="connsiteY7" fmla="*/ 230909 h 1358433"/>
              <a:gd name="connsiteX8" fmla="*/ 349099 w 743184"/>
              <a:gd name="connsiteY8" fmla="*/ 249382 h 1358433"/>
              <a:gd name="connsiteX9" fmla="*/ 386045 w 743184"/>
              <a:gd name="connsiteY9" fmla="*/ 304800 h 1358433"/>
              <a:gd name="connsiteX10" fmla="*/ 413754 w 743184"/>
              <a:gd name="connsiteY10" fmla="*/ 369455 h 1358433"/>
              <a:gd name="connsiteX11" fmla="*/ 459936 w 743184"/>
              <a:gd name="connsiteY11" fmla="*/ 434109 h 1358433"/>
              <a:gd name="connsiteX12" fmla="*/ 487645 w 743184"/>
              <a:gd name="connsiteY12" fmla="*/ 489528 h 1358433"/>
              <a:gd name="connsiteX13" fmla="*/ 515354 w 743184"/>
              <a:gd name="connsiteY13" fmla="*/ 572655 h 1358433"/>
              <a:gd name="connsiteX14" fmla="*/ 533826 w 743184"/>
              <a:gd name="connsiteY14" fmla="*/ 600364 h 1358433"/>
              <a:gd name="connsiteX15" fmla="*/ 552299 w 743184"/>
              <a:gd name="connsiteY15" fmla="*/ 655782 h 1358433"/>
              <a:gd name="connsiteX16" fmla="*/ 561536 w 743184"/>
              <a:gd name="connsiteY16" fmla="*/ 683491 h 1358433"/>
              <a:gd name="connsiteX17" fmla="*/ 580008 w 743184"/>
              <a:gd name="connsiteY17" fmla="*/ 738909 h 1358433"/>
              <a:gd name="connsiteX18" fmla="*/ 589245 w 743184"/>
              <a:gd name="connsiteY18" fmla="*/ 766618 h 1358433"/>
              <a:gd name="connsiteX19" fmla="*/ 571504 w 743184"/>
              <a:gd name="connsiteY19" fmla="*/ 975843 h 1358433"/>
              <a:gd name="connsiteX20" fmla="*/ 500066 w 743184"/>
              <a:gd name="connsiteY20" fmla="*/ 1030056 h 1358433"/>
              <a:gd name="connsiteX21" fmla="*/ 428628 w 743184"/>
              <a:gd name="connsiteY21" fmla="*/ 1192697 h 1358433"/>
              <a:gd name="connsiteX22" fmla="*/ 357190 w 743184"/>
              <a:gd name="connsiteY22" fmla="*/ 1301124 h 1358433"/>
              <a:gd name="connsiteX23" fmla="*/ 285752 w 743184"/>
              <a:gd name="connsiteY23" fmla="*/ 1355337 h 1358433"/>
              <a:gd name="connsiteX24" fmla="*/ 285752 w 743184"/>
              <a:gd name="connsiteY24" fmla="*/ 1355337 h 1358433"/>
              <a:gd name="connsiteX25" fmla="*/ 672372 w 743184"/>
              <a:gd name="connsiteY25" fmla="*/ 1191491 h 1358433"/>
              <a:gd name="connsiteX26" fmla="*/ 681608 w 743184"/>
              <a:gd name="connsiteY26" fmla="*/ 1228437 h 1358433"/>
              <a:gd name="connsiteX27" fmla="*/ 285752 w 743184"/>
              <a:gd name="connsiteY27" fmla="*/ 1355337 h 1358433"/>
              <a:gd name="connsiteX28" fmla="*/ 285752 w 743184"/>
              <a:gd name="connsiteY28" fmla="*/ 1355337 h 1358433"/>
              <a:gd name="connsiteX29" fmla="*/ 285752 w 743184"/>
              <a:gd name="connsiteY29" fmla="*/ 1355337 h 1358433"/>
              <a:gd name="connsiteX30" fmla="*/ 214314 w 743184"/>
              <a:gd name="connsiteY30" fmla="*/ 1192697 h 1358433"/>
              <a:gd name="connsiteX31" fmla="*/ 285752 w 743184"/>
              <a:gd name="connsiteY31" fmla="*/ 1355337 h 1358433"/>
              <a:gd name="connsiteX32" fmla="*/ 285752 w 743184"/>
              <a:gd name="connsiteY32" fmla="*/ 1355337 h 1358433"/>
              <a:gd name="connsiteX33" fmla="*/ 737026 w 743184"/>
              <a:gd name="connsiteY33" fmla="*/ 1182255 h 1358433"/>
              <a:gd name="connsiteX34" fmla="*/ 428628 w 743184"/>
              <a:gd name="connsiteY34" fmla="*/ 1301125 h 1358433"/>
              <a:gd name="connsiteX35" fmla="*/ 428629 w 743184"/>
              <a:gd name="connsiteY35" fmla="*/ 1301125 h 1358433"/>
              <a:gd name="connsiteX36" fmla="*/ 571504 w 743184"/>
              <a:gd name="connsiteY36" fmla="*/ 1246911 h 1358433"/>
              <a:gd name="connsiteX0" fmla="*/ 7354 w 688650"/>
              <a:gd name="connsiteY0" fmla="*/ 0 h 1358433"/>
              <a:gd name="connsiteX1" fmla="*/ 53536 w 688650"/>
              <a:gd name="connsiteY1" fmla="*/ 36946 h 1358433"/>
              <a:gd name="connsiteX2" fmla="*/ 81245 w 688650"/>
              <a:gd name="connsiteY2" fmla="*/ 64655 h 1358433"/>
              <a:gd name="connsiteX3" fmla="*/ 164372 w 688650"/>
              <a:gd name="connsiteY3" fmla="*/ 110837 h 1358433"/>
              <a:gd name="connsiteX4" fmla="*/ 201317 w 688650"/>
              <a:gd name="connsiteY4" fmla="*/ 138546 h 1358433"/>
              <a:gd name="connsiteX5" fmla="*/ 229026 w 688650"/>
              <a:gd name="connsiteY5" fmla="*/ 166255 h 1358433"/>
              <a:gd name="connsiteX6" fmla="*/ 256736 w 688650"/>
              <a:gd name="connsiteY6" fmla="*/ 184728 h 1358433"/>
              <a:gd name="connsiteX7" fmla="*/ 321390 w 688650"/>
              <a:gd name="connsiteY7" fmla="*/ 230909 h 1358433"/>
              <a:gd name="connsiteX8" fmla="*/ 349099 w 688650"/>
              <a:gd name="connsiteY8" fmla="*/ 249382 h 1358433"/>
              <a:gd name="connsiteX9" fmla="*/ 386045 w 688650"/>
              <a:gd name="connsiteY9" fmla="*/ 304800 h 1358433"/>
              <a:gd name="connsiteX10" fmla="*/ 413754 w 688650"/>
              <a:gd name="connsiteY10" fmla="*/ 369455 h 1358433"/>
              <a:gd name="connsiteX11" fmla="*/ 459936 w 688650"/>
              <a:gd name="connsiteY11" fmla="*/ 434109 h 1358433"/>
              <a:gd name="connsiteX12" fmla="*/ 487645 w 688650"/>
              <a:gd name="connsiteY12" fmla="*/ 489528 h 1358433"/>
              <a:gd name="connsiteX13" fmla="*/ 515354 w 688650"/>
              <a:gd name="connsiteY13" fmla="*/ 572655 h 1358433"/>
              <a:gd name="connsiteX14" fmla="*/ 533826 w 688650"/>
              <a:gd name="connsiteY14" fmla="*/ 600364 h 1358433"/>
              <a:gd name="connsiteX15" fmla="*/ 552299 w 688650"/>
              <a:gd name="connsiteY15" fmla="*/ 655782 h 1358433"/>
              <a:gd name="connsiteX16" fmla="*/ 561536 w 688650"/>
              <a:gd name="connsiteY16" fmla="*/ 683491 h 1358433"/>
              <a:gd name="connsiteX17" fmla="*/ 580008 w 688650"/>
              <a:gd name="connsiteY17" fmla="*/ 738909 h 1358433"/>
              <a:gd name="connsiteX18" fmla="*/ 589245 w 688650"/>
              <a:gd name="connsiteY18" fmla="*/ 766618 h 1358433"/>
              <a:gd name="connsiteX19" fmla="*/ 571504 w 688650"/>
              <a:gd name="connsiteY19" fmla="*/ 975843 h 1358433"/>
              <a:gd name="connsiteX20" fmla="*/ 500066 w 688650"/>
              <a:gd name="connsiteY20" fmla="*/ 1030056 h 1358433"/>
              <a:gd name="connsiteX21" fmla="*/ 428628 w 688650"/>
              <a:gd name="connsiteY21" fmla="*/ 1192697 h 1358433"/>
              <a:gd name="connsiteX22" fmla="*/ 357190 w 688650"/>
              <a:gd name="connsiteY22" fmla="*/ 1301124 h 1358433"/>
              <a:gd name="connsiteX23" fmla="*/ 285752 w 688650"/>
              <a:gd name="connsiteY23" fmla="*/ 1355337 h 1358433"/>
              <a:gd name="connsiteX24" fmla="*/ 285752 w 688650"/>
              <a:gd name="connsiteY24" fmla="*/ 1355337 h 1358433"/>
              <a:gd name="connsiteX25" fmla="*/ 672372 w 688650"/>
              <a:gd name="connsiteY25" fmla="*/ 1191491 h 1358433"/>
              <a:gd name="connsiteX26" fmla="*/ 681608 w 688650"/>
              <a:gd name="connsiteY26" fmla="*/ 1228437 h 1358433"/>
              <a:gd name="connsiteX27" fmla="*/ 285752 w 688650"/>
              <a:gd name="connsiteY27" fmla="*/ 1355337 h 1358433"/>
              <a:gd name="connsiteX28" fmla="*/ 285752 w 688650"/>
              <a:gd name="connsiteY28" fmla="*/ 1355337 h 1358433"/>
              <a:gd name="connsiteX29" fmla="*/ 285752 w 688650"/>
              <a:gd name="connsiteY29" fmla="*/ 1355337 h 1358433"/>
              <a:gd name="connsiteX30" fmla="*/ 214314 w 688650"/>
              <a:gd name="connsiteY30" fmla="*/ 1192697 h 1358433"/>
              <a:gd name="connsiteX31" fmla="*/ 285752 w 688650"/>
              <a:gd name="connsiteY31" fmla="*/ 1355337 h 1358433"/>
              <a:gd name="connsiteX32" fmla="*/ 285752 w 688650"/>
              <a:gd name="connsiteY32" fmla="*/ 1355337 h 1358433"/>
              <a:gd name="connsiteX33" fmla="*/ 571505 w 688650"/>
              <a:gd name="connsiteY33" fmla="*/ 1301125 h 1358433"/>
              <a:gd name="connsiteX34" fmla="*/ 428628 w 688650"/>
              <a:gd name="connsiteY34" fmla="*/ 1301125 h 1358433"/>
              <a:gd name="connsiteX35" fmla="*/ 428629 w 688650"/>
              <a:gd name="connsiteY35" fmla="*/ 1301125 h 1358433"/>
              <a:gd name="connsiteX36" fmla="*/ 571504 w 688650"/>
              <a:gd name="connsiteY36" fmla="*/ 1246911 h 1358433"/>
              <a:gd name="connsiteX0" fmla="*/ 7354 w 675451"/>
              <a:gd name="connsiteY0" fmla="*/ 0 h 1363439"/>
              <a:gd name="connsiteX1" fmla="*/ 53536 w 675451"/>
              <a:gd name="connsiteY1" fmla="*/ 36946 h 1363439"/>
              <a:gd name="connsiteX2" fmla="*/ 81245 w 675451"/>
              <a:gd name="connsiteY2" fmla="*/ 64655 h 1363439"/>
              <a:gd name="connsiteX3" fmla="*/ 164372 w 675451"/>
              <a:gd name="connsiteY3" fmla="*/ 110837 h 1363439"/>
              <a:gd name="connsiteX4" fmla="*/ 201317 w 675451"/>
              <a:gd name="connsiteY4" fmla="*/ 138546 h 1363439"/>
              <a:gd name="connsiteX5" fmla="*/ 229026 w 675451"/>
              <a:gd name="connsiteY5" fmla="*/ 166255 h 1363439"/>
              <a:gd name="connsiteX6" fmla="*/ 256736 w 675451"/>
              <a:gd name="connsiteY6" fmla="*/ 184728 h 1363439"/>
              <a:gd name="connsiteX7" fmla="*/ 321390 w 675451"/>
              <a:gd name="connsiteY7" fmla="*/ 230909 h 1363439"/>
              <a:gd name="connsiteX8" fmla="*/ 349099 w 675451"/>
              <a:gd name="connsiteY8" fmla="*/ 249382 h 1363439"/>
              <a:gd name="connsiteX9" fmla="*/ 386045 w 675451"/>
              <a:gd name="connsiteY9" fmla="*/ 304800 h 1363439"/>
              <a:gd name="connsiteX10" fmla="*/ 413754 w 675451"/>
              <a:gd name="connsiteY10" fmla="*/ 369455 h 1363439"/>
              <a:gd name="connsiteX11" fmla="*/ 459936 w 675451"/>
              <a:gd name="connsiteY11" fmla="*/ 434109 h 1363439"/>
              <a:gd name="connsiteX12" fmla="*/ 487645 w 675451"/>
              <a:gd name="connsiteY12" fmla="*/ 489528 h 1363439"/>
              <a:gd name="connsiteX13" fmla="*/ 515354 w 675451"/>
              <a:gd name="connsiteY13" fmla="*/ 572655 h 1363439"/>
              <a:gd name="connsiteX14" fmla="*/ 533826 w 675451"/>
              <a:gd name="connsiteY14" fmla="*/ 600364 h 1363439"/>
              <a:gd name="connsiteX15" fmla="*/ 552299 w 675451"/>
              <a:gd name="connsiteY15" fmla="*/ 655782 h 1363439"/>
              <a:gd name="connsiteX16" fmla="*/ 561536 w 675451"/>
              <a:gd name="connsiteY16" fmla="*/ 683491 h 1363439"/>
              <a:gd name="connsiteX17" fmla="*/ 580008 w 675451"/>
              <a:gd name="connsiteY17" fmla="*/ 738909 h 1363439"/>
              <a:gd name="connsiteX18" fmla="*/ 589245 w 675451"/>
              <a:gd name="connsiteY18" fmla="*/ 766618 h 1363439"/>
              <a:gd name="connsiteX19" fmla="*/ 571504 w 675451"/>
              <a:gd name="connsiteY19" fmla="*/ 975843 h 1363439"/>
              <a:gd name="connsiteX20" fmla="*/ 500066 w 675451"/>
              <a:gd name="connsiteY20" fmla="*/ 1030056 h 1363439"/>
              <a:gd name="connsiteX21" fmla="*/ 428628 w 675451"/>
              <a:gd name="connsiteY21" fmla="*/ 1192697 h 1363439"/>
              <a:gd name="connsiteX22" fmla="*/ 357190 w 675451"/>
              <a:gd name="connsiteY22" fmla="*/ 1301124 h 1363439"/>
              <a:gd name="connsiteX23" fmla="*/ 285752 w 675451"/>
              <a:gd name="connsiteY23" fmla="*/ 1355337 h 1363439"/>
              <a:gd name="connsiteX24" fmla="*/ 285752 w 675451"/>
              <a:gd name="connsiteY24" fmla="*/ 1355337 h 1363439"/>
              <a:gd name="connsiteX25" fmla="*/ 672372 w 675451"/>
              <a:gd name="connsiteY25" fmla="*/ 1191491 h 1363439"/>
              <a:gd name="connsiteX26" fmla="*/ 500067 w 675451"/>
              <a:gd name="connsiteY26" fmla="*/ 1355338 h 1363439"/>
              <a:gd name="connsiteX27" fmla="*/ 285752 w 675451"/>
              <a:gd name="connsiteY27" fmla="*/ 1355337 h 1363439"/>
              <a:gd name="connsiteX28" fmla="*/ 285752 w 675451"/>
              <a:gd name="connsiteY28" fmla="*/ 1355337 h 1363439"/>
              <a:gd name="connsiteX29" fmla="*/ 285752 w 675451"/>
              <a:gd name="connsiteY29" fmla="*/ 1355337 h 1363439"/>
              <a:gd name="connsiteX30" fmla="*/ 214314 w 675451"/>
              <a:gd name="connsiteY30" fmla="*/ 1192697 h 1363439"/>
              <a:gd name="connsiteX31" fmla="*/ 285752 w 675451"/>
              <a:gd name="connsiteY31" fmla="*/ 1355337 h 1363439"/>
              <a:gd name="connsiteX32" fmla="*/ 285752 w 675451"/>
              <a:gd name="connsiteY32" fmla="*/ 1355337 h 1363439"/>
              <a:gd name="connsiteX33" fmla="*/ 571505 w 675451"/>
              <a:gd name="connsiteY33" fmla="*/ 1301125 h 1363439"/>
              <a:gd name="connsiteX34" fmla="*/ 428628 w 675451"/>
              <a:gd name="connsiteY34" fmla="*/ 1301125 h 1363439"/>
              <a:gd name="connsiteX35" fmla="*/ 428629 w 675451"/>
              <a:gd name="connsiteY35" fmla="*/ 1301125 h 1363439"/>
              <a:gd name="connsiteX36" fmla="*/ 571504 w 675451"/>
              <a:gd name="connsiteY36" fmla="*/ 1246911 h 1363439"/>
              <a:gd name="connsiteX0" fmla="*/ 7354 w 592324"/>
              <a:gd name="connsiteY0" fmla="*/ 0 h 1363439"/>
              <a:gd name="connsiteX1" fmla="*/ 53536 w 592324"/>
              <a:gd name="connsiteY1" fmla="*/ 36946 h 1363439"/>
              <a:gd name="connsiteX2" fmla="*/ 81245 w 592324"/>
              <a:gd name="connsiteY2" fmla="*/ 64655 h 1363439"/>
              <a:gd name="connsiteX3" fmla="*/ 164372 w 592324"/>
              <a:gd name="connsiteY3" fmla="*/ 110837 h 1363439"/>
              <a:gd name="connsiteX4" fmla="*/ 201317 w 592324"/>
              <a:gd name="connsiteY4" fmla="*/ 138546 h 1363439"/>
              <a:gd name="connsiteX5" fmla="*/ 229026 w 592324"/>
              <a:gd name="connsiteY5" fmla="*/ 166255 h 1363439"/>
              <a:gd name="connsiteX6" fmla="*/ 256736 w 592324"/>
              <a:gd name="connsiteY6" fmla="*/ 184728 h 1363439"/>
              <a:gd name="connsiteX7" fmla="*/ 321390 w 592324"/>
              <a:gd name="connsiteY7" fmla="*/ 230909 h 1363439"/>
              <a:gd name="connsiteX8" fmla="*/ 349099 w 592324"/>
              <a:gd name="connsiteY8" fmla="*/ 249382 h 1363439"/>
              <a:gd name="connsiteX9" fmla="*/ 386045 w 592324"/>
              <a:gd name="connsiteY9" fmla="*/ 304800 h 1363439"/>
              <a:gd name="connsiteX10" fmla="*/ 413754 w 592324"/>
              <a:gd name="connsiteY10" fmla="*/ 369455 h 1363439"/>
              <a:gd name="connsiteX11" fmla="*/ 459936 w 592324"/>
              <a:gd name="connsiteY11" fmla="*/ 434109 h 1363439"/>
              <a:gd name="connsiteX12" fmla="*/ 487645 w 592324"/>
              <a:gd name="connsiteY12" fmla="*/ 489528 h 1363439"/>
              <a:gd name="connsiteX13" fmla="*/ 515354 w 592324"/>
              <a:gd name="connsiteY13" fmla="*/ 572655 h 1363439"/>
              <a:gd name="connsiteX14" fmla="*/ 533826 w 592324"/>
              <a:gd name="connsiteY14" fmla="*/ 600364 h 1363439"/>
              <a:gd name="connsiteX15" fmla="*/ 552299 w 592324"/>
              <a:gd name="connsiteY15" fmla="*/ 655782 h 1363439"/>
              <a:gd name="connsiteX16" fmla="*/ 561536 w 592324"/>
              <a:gd name="connsiteY16" fmla="*/ 683491 h 1363439"/>
              <a:gd name="connsiteX17" fmla="*/ 580008 w 592324"/>
              <a:gd name="connsiteY17" fmla="*/ 738909 h 1363439"/>
              <a:gd name="connsiteX18" fmla="*/ 589245 w 592324"/>
              <a:gd name="connsiteY18" fmla="*/ 766618 h 1363439"/>
              <a:gd name="connsiteX19" fmla="*/ 571504 w 592324"/>
              <a:gd name="connsiteY19" fmla="*/ 975843 h 1363439"/>
              <a:gd name="connsiteX20" fmla="*/ 500066 w 592324"/>
              <a:gd name="connsiteY20" fmla="*/ 1030056 h 1363439"/>
              <a:gd name="connsiteX21" fmla="*/ 428628 w 592324"/>
              <a:gd name="connsiteY21" fmla="*/ 1192697 h 1363439"/>
              <a:gd name="connsiteX22" fmla="*/ 357190 w 592324"/>
              <a:gd name="connsiteY22" fmla="*/ 1301124 h 1363439"/>
              <a:gd name="connsiteX23" fmla="*/ 285752 w 592324"/>
              <a:gd name="connsiteY23" fmla="*/ 1355337 h 1363439"/>
              <a:gd name="connsiteX24" fmla="*/ 285752 w 592324"/>
              <a:gd name="connsiteY24" fmla="*/ 1355337 h 1363439"/>
              <a:gd name="connsiteX25" fmla="*/ 571506 w 592324"/>
              <a:gd name="connsiteY25" fmla="*/ 1301125 h 1363439"/>
              <a:gd name="connsiteX26" fmla="*/ 500067 w 592324"/>
              <a:gd name="connsiteY26" fmla="*/ 1355338 h 1363439"/>
              <a:gd name="connsiteX27" fmla="*/ 285752 w 592324"/>
              <a:gd name="connsiteY27" fmla="*/ 1355337 h 1363439"/>
              <a:gd name="connsiteX28" fmla="*/ 285752 w 592324"/>
              <a:gd name="connsiteY28" fmla="*/ 1355337 h 1363439"/>
              <a:gd name="connsiteX29" fmla="*/ 285752 w 592324"/>
              <a:gd name="connsiteY29" fmla="*/ 1355337 h 1363439"/>
              <a:gd name="connsiteX30" fmla="*/ 214314 w 592324"/>
              <a:gd name="connsiteY30" fmla="*/ 1192697 h 1363439"/>
              <a:gd name="connsiteX31" fmla="*/ 285752 w 592324"/>
              <a:gd name="connsiteY31" fmla="*/ 1355337 h 1363439"/>
              <a:gd name="connsiteX32" fmla="*/ 285752 w 592324"/>
              <a:gd name="connsiteY32" fmla="*/ 1355337 h 1363439"/>
              <a:gd name="connsiteX33" fmla="*/ 571505 w 592324"/>
              <a:gd name="connsiteY33" fmla="*/ 1301125 h 1363439"/>
              <a:gd name="connsiteX34" fmla="*/ 428628 w 592324"/>
              <a:gd name="connsiteY34" fmla="*/ 1301125 h 1363439"/>
              <a:gd name="connsiteX35" fmla="*/ 428629 w 592324"/>
              <a:gd name="connsiteY35" fmla="*/ 1301125 h 1363439"/>
              <a:gd name="connsiteX36" fmla="*/ 571504 w 592324"/>
              <a:gd name="connsiteY36" fmla="*/ 1246911 h 1363439"/>
              <a:gd name="connsiteX0" fmla="*/ 7354 w 592324"/>
              <a:gd name="connsiteY0" fmla="*/ 0 h 1363439"/>
              <a:gd name="connsiteX1" fmla="*/ 53536 w 592324"/>
              <a:gd name="connsiteY1" fmla="*/ 36946 h 1363439"/>
              <a:gd name="connsiteX2" fmla="*/ 81245 w 592324"/>
              <a:gd name="connsiteY2" fmla="*/ 64655 h 1363439"/>
              <a:gd name="connsiteX3" fmla="*/ 164372 w 592324"/>
              <a:gd name="connsiteY3" fmla="*/ 110837 h 1363439"/>
              <a:gd name="connsiteX4" fmla="*/ 201317 w 592324"/>
              <a:gd name="connsiteY4" fmla="*/ 138546 h 1363439"/>
              <a:gd name="connsiteX5" fmla="*/ 229026 w 592324"/>
              <a:gd name="connsiteY5" fmla="*/ 166255 h 1363439"/>
              <a:gd name="connsiteX6" fmla="*/ 256736 w 592324"/>
              <a:gd name="connsiteY6" fmla="*/ 184728 h 1363439"/>
              <a:gd name="connsiteX7" fmla="*/ 321390 w 592324"/>
              <a:gd name="connsiteY7" fmla="*/ 230909 h 1363439"/>
              <a:gd name="connsiteX8" fmla="*/ 349099 w 592324"/>
              <a:gd name="connsiteY8" fmla="*/ 249382 h 1363439"/>
              <a:gd name="connsiteX9" fmla="*/ 386045 w 592324"/>
              <a:gd name="connsiteY9" fmla="*/ 304800 h 1363439"/>
              <a:gd name="connsiteX10" fmla="*/ 413754 w 592324"/>
              <a:gd name="connsiteY10" fmla="*/ 369455 h 1363439"/>
              <a:gd name="connsiteX11" fmla="*/ 459936 w 592324"/>
              <a:gd name="connsiteY11" fmla="*/ 434109 h 1363439"/>
              <a:gd name="connsiteX12" fmla="*/ 487645 w 592324"/>
              <a:gd name="connsiteY12" fmla="*/ 489528 h 1363439"/>
              <a:gd name="connsiteX13" fmla="*/ 515354 w 592324"/>
              <a:gd name="connsiteY13" fmla="*/ 572655 h 1363439"/>
              <a:gd name="connsiteX14" fmla="*/ 533826 w 592324"/>
              <a:gd name="connsiteY14" fmla="*/ 600364 h 1363439"/>
              <a:gd name="connsiteX15" fmla="*/ 552299 w 592324"/>
              <a:gd name="connsiteY15" fmla="*/ 655782 h 1363439"/>
              <a:gd name="connsiteX16" fmla="*/ 561536 w 592324"/>
              <a:gd name="connsiteY16" fmla="*/ 683491 h 1363439"/>
              <a:gd name="connsiteX17" fmla="*/ 580008 w 592324"/>
              <a:gd name="connsiteY17" fmla="*/ 738909 h 1363439"/>
              <a:gd name="connsiteX18" fmla="*/ 589245 w 592324"/>
              <a:gd name="connsiteY18" fmla="*/ 766618 h 1363439"/>
              <a:gd name="connsiteX19" fmla="*/ 571504 w 592324"/>
              <a:gd name="connsiteY19" fmla="*/ 975843 h 1363439"/>
              <a:gd name="connsiteX20" fmla="*/ 500066 w 592324"/>
              <a:gd name="connsiteY20" fmla="*/ 1030056 h 1363439"/>
              <a:gd name="connsiteX21" fmla="*/ 428628 w 592324"/>
              <a:gd name="connsiteY21" fmla="*/ 1192697 h 1363439"/>
              <a:gd name="connsiteX22" fmla="*/ 357190 w 592324"/>
              <a:gd name="connsiteY22" fmla="*/ 1301124 h 1363439"/>
              <a:gd name="connsiteX23" fmla="*/ 285752 w 592324"/>
              <a:gd name="connsiteY23" fmla="*/ 1355337 h 1363439"/>
              <a:gd name="connsiteX24" fmla="*/ 285752 w 592324"/>
              <a:gd name="connsiteY24" fmla="*/ 1355337 h 1363439"/>
              <a:gd name="connsiteX25" fmla="*/ 571506 w 592324"/>
              <a:gd name="connsiteY25" fmla="*/ 1301125 h 1363439"/>
              <a:gd name="connsiteX26" fmla="*/ 500067 w 592324"/>
              <a:gd name="connsiteY26" fmla="*/ 1355338 h 1363439"/>
              <a:gd name="connsiteX27" fmla="*/ 285752 w 592324"/>
              <a:gd name="connsiteY27" fmla="*/ 1355337 h 1363439"/>
              <a:gd name="connsiteX28" fmla="*/ 285752 w 592324"/>
              <a:gd name="connsiteY28" fmla="*/ 1355337 h 1363439"/>
              <a:gd name="connsiteX29" fmla="*/ 285752 w 592324"/>
              <a:gd name="connsiteY29" fmla="*/ 1355337 h 1363439"/>
              <a:gd name="connsiteX30" fmla="*/ 214314 w 592324"/>
              <a:gd name="connsiteY30" fmla="*/ 1192697 h 1363439"/>
              <a:gd name="connsiteX31" fmla="*/ 285752 w 592324"/>
              <a:gd name="connsiteY31" fmla="*/ 1355337 h 1363439"/>
              <a:gd name="connsiteX32" fmla="*/ 285752 w 592324"/>
              <a:gd name="connsiteY32" fmla="*/ 1355337 h 1363439"/>
              <a:gd name="connsiteX33" fmla="*/ 571505 w 592324"/>
              <a:gd name="connsiteY33" fmla="*/ 1301125 h 1363439"/>
              <a:gd name="connsiteX34" fmla="*/ 428628 w 592324"/>
              <a:gd name="connsiteY34" fmla="*/ 1301125 h 1363439"/>
              <a:gd name="connsiteX35" fmla="*/ 428629 w 592324"/>
              <a:gd name="connsiteY35" fmla="*/ 1301125 h 1363439"/>
              <a:gd name="connsiteX36" fmla="*/ 357192 w 592324"/>
              <a:gd name="connsiteY36" fmla="*/ 1301125 h 1363439"/>
              <a:gd name="connsiteX0" fmla="*/ 7354 w 592324"/>
              <a:gd name="connsiteY0" fmla="*/ 0 h 1363439"/>
              <a:gd name="connsiteX1" fmla="*/ 53536 w 592324"/>
              <a:gd name="connsiteY1" fmla="*/ 36946 h 1363439"/>
              <a:gd name="connsiteX2" fmla="*/ 81245 w 592324"/>
              <a:gd name="connsiteY2" fmla="*/ 64655 h 1363439"/>
              <a:gd name="connsiteX3" fmla="*/ 164372 w 592324"/>
              <a:gd name="connsiteY3" fmla="*/ 110837 h 1363439"/>
              <a:gd name="connsiteX4" fmla="*/ 201317 w 592324"/>
              <a:gd name="connsiteY4" fmla="*/ 138546 h 1363439"/>
              <a:gd name="connsiteX5" fmla="*/ 229026 w 592324"/>
              <a:gd name="connsiteY5" fmla="*/ 166255 h 1363439"/>
              <a:gd name="connsiteX6" fmla="*/ 256736 w 592324"/>
              <a:gd name="connsiteY6" fmla="*/ 184728 h 1363439"/>
              <a:gd name="connsiteX7" fmla="*/ 321390 w 592324"/>
              <a:gd name="connsiteY7" fmla="*/ 230909 h 1363439"/>
              <a:gd name="connsiteX8" fmla="*/ 349099 w 592324"/>
              <a:gd name="connsiteY8" fmla="*/ 249382 h 1363439"/>
              <a:gd name="connsiteX9" fmla="*/ 386045 w 592324"/>
              <a:gd name="connsiteY9" fmla="*/ 304800 h 1363439"/>
              <a:gd name="connsiteX10" fmla="*/ 413754 w 592324"/>
              <a:gd name="connsiteY10" fmla="*/ 369455 h 1363439"/>
              <a:gd name="connsiteX11" fmla="*/ 459936 w 592324"/>
              <a:gd name="connsiteY11" fmla="*/ 434109 h 1363439"/>
              <a:gd name="connsiteX12" fmla="*/ 487645 w 592324"/>
              <a:gd name="connsiteY12" fmla="*/ 489528 h 1363439"/>
              <a:gd name="connsiteX13" fmla="*/ 515354 w 592324"/>
              <a:gd name="connsiteY13" fmla="*/ 572655 h 1363439"/>
              <a:gd name="connsiteX14" fmla="*/ 533826 w 592324"/>
              <a:gd name="connsiteY14" fmla="*/ 600364 h 1363439"/>
              <a:gd name="connsiteX15" fmla="*/ 552299 w 592324"/>
              <a:gd name="connsiteY15" fmla="*/ 655782 h 1363439"/>
              <a:gd name="connsiteX16" fmla="*/ 561536 w 592324"/>
              <a:gd name="connsiteY16" fmla="*/ 683491 h 1363439"/>
              <a:gd name="connsiteX17" fmla="*/ 580008 w 592324"/>
              <a:gd name="connsiteY17" fmla="*/ 738909 h 1363439"/>
              <a:gd name="connsiteX18" fmla="*/ 589245 w 592324"/>
              <a:gd name="connsiteY18" fmla="*/ 766618 h 1363439"/>
              <a:gd name="connsiteX19" fmla="*/ 571504 w 592324"/>
              <a:gd name="connsiteY19" fmla="*/ 975843 h 1363439"/>
              <a:gd name="connsiteX20" fmla="*/ 500066 w 592324"/>
              <a:gd name="connsiteY20" fmla="*/ 1030056 h 1363439"/>
              <a:gd name="connsiteX21" fmla="*/ 428628 w 592324"/>
              <a:gd name="connsiteY21" fmla="*/ 1192697 h 1363439"/>
              <a:gd name="connsiteX22" fmla="*/ 357190 w 592324"/>
              <a:gd name="connsiteY22" fmla="*/ 1301124 h 1363439"/>
              <a:gd name="connsiteX23" fmla="*/ 285752 w 592324"/>
              <a:gd name="connsiteY23" fmla="*/ 1355337 h 1363439"/>
              <a:gd name="connsiteX24" fmla="*/ 285752 w 592324"/>
              <a:gd name="connsiteY24" fmla="*/ 1355337 h 1363439"/>
              <a:gd name="connsiteX25" fmla="*/ 571506 w 592324"/>
              <a:gd name="connsiteY25" fmla="*/ 1301125 h 1363439"/>
              <a:gd name="connsiteX26" fmla="*/ 500067 w 592324"/>
              <a:gd name="connsiteY26" fmla="*/ 1355338 h 1363439"/>
              <a:gd name="connsiteX27" fmla="*/ 285752 w 592324"/>
              <a:gd name="connsiteY27" fmla="*/ 1355337 h 1363439"/>
              <a:gd name="connsiteX28" fmla="*/ 285752 w 592324"/>
              <a:gd name="connsiteY28" fmla="*/ 1355337 h 1363439"/>
              <a:gd name="connsiteX29" fmla="*/ 285752 w 592324"/>
              <a:gd name="connsiteY29" fmla="*/ 1355337 h 1363439"/>
              <a:gd name="connsiteX30" fmla="*/ 214314 w 592324"/>
              <a:gd name="connsiteY30" fmla="*/ 1192697 h 1363439"/>
              <a:gd name="connsiteX31" fmla="*/ 285752 w 592324"/>
              <a:gd name="connsiteY31" fmla="*/ 1355337 h 1363439"/>
              <a:gd name="connsiteX32" fmla="*/ 285752 w 592324"/>
              <a:gd name="connsiteY32" fmla="*/ 1355337 h 1363439"/>
              <a:gd name="connsiteX33" fmla="*/ 571505 w 592324"/>
              <a:gd name="connsiteY33" fmla="*/ 1301125 h 1363439"/>
              <a:gd name="connsiteX34" fmla="*/ 428628 w 592324"/>
              <a:gd name="connsiteY34" fmla="*/ 1301125 h 1363439"/>
              <a:gd name="connsiteX35" fmla="*/ 285754 w 592324"/>
              <a:gd name="connsiteY35" fmla="*/ 1301125 h 1363439"/>
              <a:gd name="connsiteX36" fmla="*/ 357192 w 592324"/>
              <a:gd name="connsiteY36" fmla="*/ 1301125 h 1363439"/>
              <a:gd name="connsiteX0" fmla="*/ 7354 w 592324"/>
              <a:gd name="connsiteY0" fmla="*/ 0 h 1358433"/>
              <a:gd name="connsiteX1" fmla="*/ 53536 w 592324"/>
              <a:gd name="connsiteY1" fmla="*/ 36946 h 1358433"/>
              <a:gd name="connsiteX2" fmla="*/ 81245 w 592324"/>
              <a:gd name="connsiteY2" fmla="*/ 64655 h 1358433"/>
              <a:gd name="connsiteX3" fmla="*/ 164372 w 592324"/>
              <a:gd name="connsiteY3" fmla="*/ 110837 h 1358433"/>
              <a:gd name="connsiteX4" fmla="*/ 201317 w 592324"/>
              <a:gd name="connsiteY4" fmla="*/ 138546 h 1358433"/>
              <a:gd name="connsiteX5" fmla="*/ 229026 w 592324"/>
              <a:gd name="connsiteY5" fmla="*/ 166255 h 1358433"/>
              <a:gd name="connsiteX6" fmla="*/ 256736 w 592324"/>
              <a:gd name="connsiteY6" fmla="*/ 184728 h 1358433"/>
              <a:gd name="connsiteX7" fmla="*/ 321390 w 592324"/>
              <a:gd name="connsiteY7" fmla="*/ 230909 h 1358433"/>
              <a:gd name="connsiteX8" fmla="*/ 349099 w 592324"/>
              <a:gd name="connsiteY8" fmla="*/ 249382 h 1358433"/>
              <a:gd name="connsiteX9" fmla="*/ 386045 w 592324"/>
              <a:gd name="connsiteY9" fmla="*/ 304800 h 1358433"/>
              <a:gd name="connsiteX10" fmla="*/ 413754 w 592324"/>
              <a:gd name="connsiteY10" fmla="*/ 369455 h 1358433"/>
              <a:gd name="connsiteX11" fmla="*/ 459936 w 592324"/>
              <a:gd name="connsiteY11" fmla="*/ 434109 h 1358433"/>
              <a:gd name="connsiteX12" fmla="*/ 487645 w 592324"/>
              <a:gd name="connsiteY12" fmla="*/ 489528 h 1358433"/>
              <a:gd name="connsiteX13" fmla="*/ 515354 w 592324"/>
              <a:gd name="connsiteY13" fmla="*/ 572655 h 1358433"/>
              <a:gd name="connsiteX14" fmla="*/ 533826 w 592324"/>
              <a:gd name="connsiteY14" fmla="*/ 600364 h 1358433"/>
              <a:gd name="connsiteX15" fmla="*/ 552299 w 592324"/>
              <a:gd name="connsiteY15" fmla="*/ 655782 h 1358433"/>
              <a:gd name="connsiteX16" fmla="*/ 561536 w 592324"/>
              <a:gd name="connsiteY16" fmla="*/ 683491 h 1358433"/>
              <a:gd name="connsiteX17" fmla="*/ 580008 w 592324"/>
              <a:gd name="connsiteY17" fmla="*/ 738909 h 1358433"/>
              <a:gd name="connsiteX18" fmla="*/ 589245 w 592324"/>
              <a:gd name="connsiteY18" fmla="*/ 766618 h 1358433"/>
              <a:gd name="connsiteX19" fmla="*/ 571504 w 592324"/>
              <a:gd name="connsiteY19" fmla="*/ 975843 h 1358433"/>
              <a:gd name="connsiteX20" fmla="*/ 500066 w 592324"/>
              <a:gd name="connsiteY20" fmla="*/ 1030056 h 1358433"/>
              <a:gd name="connsiteX21" fmla="*/ 428628 w 592324"/>
              <a:gd name="connsiteY21" fmla="*/ 1192697 h 1358433"/>
              <a:gd name="connsiteX22" fmla="*/ 357190 w 592324"/>
              <a:gd name="connsiteY22" fmla="*/ 1301124 h 1358433"/>
              <a:gd name="connsiteX23" fmla="*/ 285752 w 592324"/>
              <a:gd name="connsiteY23" fmla="*/ 1355337 h 1358433"/>
              <a:gd name="connsiteX24" fmla="*/ 285752 w 592324"/>
              <a:gd name="connsiteY24" fmla="*/ 1355337 h 1358433"/>
              <a:gd name="connsiteX25" fmla="*/ 571506 w 592324"/>
              <a:gd name="connsiteY25" fmla="*/ 1301125 h 1358433"/>
              <a:gd name="connsiteX26" fmla="*/ 571506 w 592324"/>
              <a:gd name="connsiteY26" fmla="*/ 1301125 h 1358433"/>
              <a:gd name="connsiteX27" fmla="*/ 285752 w 592324"/>
              <a:gd name="connsiteY27" fmla="*/ 1355337 h 1358433"/>
              <a:gd name="connsiteX28" fmla="*/ 285752 w 592324"/>
              <a:gd name="connsiteY28" fmla="*/ 1355337 h 1358433"/>
              <a:gd name="connsiteX29" fmla="*/ 285752 w 592324"/>
              <a:gd name="connsiteY29" fmla="*/ 1355337 h 1358433"/>
              <a:gd name="connsiteX30" fmla="*/ 214314 w 592324"/>
              <a:gd name="connsiteY30" fmla="*/ 1192697 h 1358433"/>
              <a:gd name="connsiteX31" fmla="*/ 285752 w 592324"/>
              <a:gd name="connsiteY31" fmla="*/ 1355337 h 1358433"/>
              <a:gd name="connsiteX32" fmla="*/ 285752 w 592324"/>
              <a:gd name="connsiteY32" fmla="*/ 1355337 h 1358433"/>
              <a:gd name="connsiteX33" fmla="*/ 571505 w 592324"/>
              <a:gd name="connsiteY33" fmla="*/ 1301125 h 1358433"/>
              <a:gd name="connsiteX34" fmla="*/ 428628 w 592324"/>
              <a:gd name="connsiteY34" fmla="*/ 1301125 h 1358433"/>
              <a:gd name="connsiteX35" fmla="*/ 285754 w 592324"/>
              <a:gd name="connsiteY35" fmla="*/ 1301125 h 1358433"/>
              <a:gd name="connsiteX36" fmla="*/ 357192 w 592324"/>
              <a:gd name="connsiteY36" fmla="*/ 1301125 h 1358433"/>
              <a:gd name="connsiteX0" fmla="*/ 7354 w 592324"/>
              <a:gd name="connsiteY0" fmla="*/ 0 h 1358433"/>
              <a:gd name="connsiteX1" fmla="*/ 53536 w 592324"/>
              <a:gd name="connsiteY1" fmla="*/ 36946 h 1358433"/>
              <a:gd name="connsiteX2" fmla="*/ 81245 w 592324"/>
              <a:gd name="connsiteY2" fmla="*/ 64655 h 1358433"/>
              <a:gd name="connsiteX3" fmla="*/ 164372 w 592324"/>
              <a:gd name="connsiteY3" fmla="*/ 110837 h 1358433"/>
              <a:gd name="connsiteX4" fmla="*/ 201317 w 592324"/>
              <a:gd name="connsiteY4" fmla="*/ 138546 h 1358433"/>
              <a:gd name="connsiteX5" fmla="*/ 229026 w 592324"/>
              <a:gd name="connsiteY5" fmla="*/ 166255 h 1358433"/>
              <a:gd name="connsiteX6" fmla="*/ 256736 w 592324"/>
              <a:gd name="connsiteY6" fmla="*/ 184728 h 1358433"/>
              <a:gd name="connsiteX7" fmla="*/ 321390 w 592324"/>
              <a:gd name="connsiteY7" fmla="*/ 230909 h 1358433"/>
              <a:gd name="connsiteX8" fmla="*/ 349099 w 592324"/>
              <a:gd name="connsiteY8" fmla="*/ 249382 h 1358433"/>
              <a:gd name="connsiteX9" fmla="*/ 386045 w 592324"/>
              <a:gd name="connsiteY9" fmla="*/ 304800 h 1358433"/>
              <a:gd name="connsiteX10" fmla="*/ 413754 w 592324"/>
              <a:gd name="connsiteY10" fmla="*/ 369455 h 1358433"/>
              <a:gd name="connsiteX11" fmla="*/ 459936 w 592324"/>
              <a:gd name="connsiteY11" fmla="*/ 434109 h 1358433"/>
              <a:gd name="connsiteX12" fmla="*/ 487645 w 592324"/>
              <a:gd name="connsiteY12" fmla="*/ 489528 h 1358433"/>
              <a:gd name="connsiteX13" fmla="*/ 515354 w 592324"/>
              <a:gd name="connsiteY13" fmla="*/ 572655 h 1358433"/>
              <a:gd name="connsiteX14" fmla="*/ 533826 w 592324"/>
              <a:gd name="connsiteY14" fmla="*/ 600364 h 1358433"/>
              <a:gd name="connsiteX15" fmla="*/ 552299 w 592324"/>
              <a:gd name="connsiteY15" fmla="*/ 655782 h 1358433"/>
              <a:gd name="connsiteX16" fmla="*/ 561536 w 592324"/>
              <a:gd name="connsiteY16" fmla="*/ 683491 h 1358433"/>
              <a:gd name="connsiteX17" fmla="*/ 580008 w 592324"/>
              <a:gd name="connsiteY17" fmla="*/ 738909 h 1358433"/>
              <a:gd name="connsiteX18" fmla="*/ 589245 w 592324"/>
              <a:gd name="connsiteY18" fmla="*/ 766618 h 1358433"/>
              <a:gd name="connsiteX19" fmla="*/ 571504 w 592324"/>
              <a:gd name="connsiteY19" fmla="*/ 975843 h 1358433"/>
              <a:gd name="connsiteX20" fmla="*/ 500066 w 592324"/>
              <a:gd name="connsiteY20" fmla="*/ 1030056 h 1358433"/>
              <a:gd name="connsiteX21" fmla="*/ 428628 w 592324"/>
              <a:gd name="connsiteY21" fmla="*/ 1192697 h 1358433"/>
              <a:gd name="connsiteX22" fmla="*/ 357190 w 592324"/>
              <a:gd name="connsiteY22" fmla="*/ 1301124 h 1358433"/>
              <a:gd name="connsiteX23" fmla="*/ 285752 w 592324"/>
              <a:gd name="connsiteY23" fmla="*/ 1355337 h 1358433"/>
              <a:gd name="connsiteX24" fmla="*/ 285752 w 592324"/>
              <a:gd name="connsiteY24" fmla="*/ 1355337 h 1358433"/>
              <a:gd name="connsiteX25" fmla="*/ 571506 w 592324"/>
              <a:gd name="connsiteY25" fmla="*/ 1301125 h 1358433"/>
              <a:gd name="connsiteX26" fmla="*/ 571506 w 592324"/>
              <a:gd name="connsiteY26" fmla="*/ 1301125 h 1358433"/>
              <a:gd name="connsiteX27" fmla="*/ 285752 w 592324"/>
              <a:gd name="connsiteY27" fmla="*/ 1355337 h 1358433"/>
              <a:gd name="connsiteX28" fmla="*/ 285752 w 592324"/>
              <a:gd name="connsiteY28" fmla="*/ 1355337 h 1358433"/>
              <a:gd name="connsiteX29" fmla="*/ 285752 w 592324"/>
              <a:gd name="connsiteY29" fmla="*/ 1355337 h 1358433"/>
              <a:gd name="connsiteX30" fmla="*/ 214314 w 592324"/>
              <a:gd name="connsiteY30" fmla="*/ 1192697 h 1358433"/>
              <a:gd name="connsiteX31" fmla="*/ 285752 w 592324"/>
              <a:gd name="connsiteY31" fmla="*/ 1355337 h 1358433"/>
              <a:gd name="connsiteX32" fmla="*/ 285752 w 592324"/>
              <a:gd name="connsiteY32" fmla="*/ 1355337 h 1358433"/>
              <a:gd name="connsiteX33" fmla="*/ 571505 w 592324"/>
              <a:gd name="connsiteY33" fmla="*/ 1301125 h 1358433"/>
              <a:gd name="connsiteX34" fmla="*/ 428628 w 592324"/>
              <a:gd name="connsiteY34" fmla="*/ 1301125 h 1358433"/>
              <a:gd name="connsiteX35" fmla="*/ 285754 w 592324"/>
              <a:gd name="connsiteY35" fmla="*/ 1301125 h 1358433"/>
              <a:gd name="connsiteX36" fmla="*/ 285754 w 592324"/>
              <a:gd name="connsiteY36" fmla="*/ 1355338 h 1358433"/>
              <a:gd name="connsiteX0" fmla="*/ 7354 w 592324"/>
              <a:gd name="connsiteY0" fmla="*/ 0 h 1362648"/>
              <a:gd name="connsiteX1" fmla="*/ 53536 w 592324"/>
              <a:gd name="connsiteY1" fmla="*/ 36946 h 1362648"/>
              <a:gd name="connsiteX2" fmla="*/ 81245 w 592324"/>
              <a:gd name="connsiteY2" fmla="*/ 64655 h 1362648"/>
              <a:gd name="connsiteX3" fmla="*/ 164372 w 592324"/>
              <a:gd name="connsiteY3" fmla="*/ 110837 h 1362648"/>
              <a:gd name="connsiteX4" fmla="*/ 201317 w 592324"/>
              <a:gd name="connsiteY4" fmla="*/ 138546 h 1362648"/>
              <a:gd name="connsiteX5" fmla="*/ 229026 w 592324"/>
              <a:gd name="connsiteY5" fmla="*/ 166255 h 1362648"/>
              <a:gd name="connsiteX6" fmla="*/ 256736 w 592324"/>
              <a:gd name="connsiteY6" fmla="*/ 184728 h 1362648"/>
              <a:gd name="connsiteX7" fmla="*/ 321390 w 592324"/>
              <a:gd name="connsiteY7" fmla="*/ 230909 h 1362648"/>
              <a:gd name="connsiteX8" fmla="*/ 349099 w 592324"/>
              <a:gd name="connsiteY8" fmla="*/ 249382 h 1362648"/>
              <a:gd name="connsiteX9" fmla="*/ 386045 w 592324"/>
              <a:gd name="connsiteY9" fmla="*/ 304800 h 1362648"/>
              <a:gd name="connsiteX10" fmla="*/ 413754 w 592324"/>
              <a:gd name="connsiteY10" fmla="*/ 369455 h 1362648"/>
              <a:gd name="connsiteX11" fmla="*/ 459936 w 592324"/>
              <a:gd name="connsiteY11" fmla="*/ 434109 h 1362648"/>
              <a:gd name="connsiteX12" fmla="*/ 487645 w 592324"/>
              <a:gd name="connsiteY12" fmla="*/ 489528 h 1362648"/>
              <a:gd name="connsiteX13" fmla="*/ 515354 w 592324"/>
              <a:gd name="connsiteY13" fmla="*/ 572655 h 1362648"/>
              <a:gd name="connsiteX14" fmla="*/ 533826 w 592324"/>
              <a:gd name="connsiteY14" fmla="*/ 600364 h 1362648"/>
              <a:gd name="connsiteX15" fmla="*/ 552299 w 592324"/>
              <a:gd name="connsiteY15" fmla="*/ 655782 h 1362648"/>
              <a:gd name="connsiteX16" fmla="*/ 561536 w 592324"/>
              <a:gd name="connsiteY16" fmla="*/ 683491 h 1362648"/>
              <a:gd name="connsiteX17" fmla="*/ 580008 w 592324"/>
              <a:gd name="connsiteY17" fmla="*/ 738909 h 1362648"/>
              <a:gd name="connsiteX18" fmla="*/ 589245 w 592324"/>
              <a:gd name="connsiteY18" fmla="*/ 766618 h 1362648"/>
              <a:gd name="connsiteX19" fmla="*/ 571504 w 592324"/>
              <a:gd name="connsiteY19" fmla="*/ 975843 h 1362648"/>
              <a:gd name="connsiteX20" fmla="*/ 500066 w 592324"/>
              <a:gd name="connsiteY20" fmla="*/ 1030056 h 1362648"/>
              <a:gd name="connsiteX21" fmla="*/ 428628 w 592324"/>
              <a:gd name="connsiteY21" fmla="*/ 1192697 h 1362648"/>
              <a:gd name="connsiteX22" fmla="*/ 357190 w 592324"/>
              <a:gd name="connsiteY22" fmla="*/ 1301124 h 1362648"/>
              <a:gd name="connsiteX23" fmla="*/ 285752 w 592324"/>
              <a:gd name="connsiteY23" fmla="*/ 1355337 h 1362648"/>
              <a:gd name="connsiteX24" fmla="*/ 285752 w 592324"/>
              <a:gd name="connsiteY24" fmla="*/ 1355337 h 1362648"/>
              <a:gd name="connsiteX25" fmla="*/ 571506 w 592324"/>
              <a:gd name="connsiteY25" fmla="*/ 1301125 h 1362648"/>
              <a:gd name="connsiteX26" fmla="*/ 571506 w 592324"/>
              <a:gd name="connsiteY26" fmla="*/ 1301125 h 1362648"/>
              <a:gd name="connsiteX27" fmla="*/ 285752 w 592324"/>
              <a:gd name="connsiteY27" fmla="*/ 1355337 h 1362648"/>
              <a:gd name="connsiteX28" fmla="*/ 285752 w 592324"/>
              <a:gd name="connsiteY28" fmla="*/ 1355337 h 1362648"/>
              <a:gd name="connsiteX29" fmla="*/ 285752 w 592324"/>
              <a:gd name="connsiteY29" fmla="*/ 1355337 h 1362648"/>
              <a:gd name="connsiteX30" fmla="*/ 214314 w 592324"/>
              <a:gd name="connsiteY30" fmla="*/ 1192697 h 1362648"/>
              <a:gd name="connsiteX31" fmla="*/ 285752 w 592324"/>
              <a:gd name="connsiteY31" fmla="*/ 1355337 h 1362648"/>
              <a:gd name="connsiteX32" fmla="*/ 285752 w 592324"/>
              <a:gd name="connsiteY32" fmla="*/ 1355337 h 1362648"/>
              <a:gd name="connsiteX33" fmla="*/ 571505 w 592324"/>
              <a:gd name="connsiteY33" fmla="*/ 1301125 h 1362648"/>
              <a:gd name="connsiteX34" fmla="*/ 357192 w 592324"/>
              <a:gd name="connsiteY34" fmla="*/ 1355338 h 1362648"/>
              <a:gd name="connsiteX35" fmla="*/ 285754 w 592324"/>
              <a:gd name="connsiteY35" fmla="*/ 1301125 h 1362648"/>
              <a:gd name="connsiteX36" fmla="*/ 285754 w 592324"/>
              <a:gd name="connsiteY36" fmla="*/ 1355338 h 1362648"/>
              <a:gd name="connsiteX0" fmla="*/ 7354 w 592324"/>
              <a:gd name="connsiteY0" fmla="*/ 0 h 1362648"/>
              <a:gd name="connsiteX1" fmla="*/ 53536 w 592324"/>
              <a:gd name="connsiteY1" fmla="*/ 36946 h 1362648"/>
              <a:gd name="connsiteX2" fmla="*/ 81245 w 592324"/>
              <a:gd name="connsiteY2" fmla="*/ 64655 h 1362648"/>
              <a:gd name="connsiteX3" fmla="*/ 164372 w 592324"/>
              <a:gd name="connsiteY3" fmla="*/ 110837 h 1362648"/>
              <a:gd name="connsiteX4" fmla="*/ 201317 w 592324"/>
              <a:gd name="connsiteY4" fmla="*/ 138546 h 1362648"/>
              <a:gd name="connsiteX5" fmla="*/ 229026 w 592324"/>
              <a:gd name="connsiteY5" fmla="*/ 166255 h 1362648"/>
              <a:gd name="connsiteX6" fmla="*/ 256736 w 592324"/>
              <a:gd name="connsiteY6" fmla="*/ 184728 h 1362648"/>
              <a:gd name="connsiteX7" fmla="*/ 321390 w 592324"/>
              <a:gd name="connsiteY7" fmla="*/ 230909 h 1362648"/>
              <a:gd name="connsiteX8" fmla="*/ 349099 w 592324"/>
              <a:gd name="connsiteY8" fmla="*/ 249382 h 1362648"/>
              <a:gd name="connsiteX9" fmla="*/ 386045 w 592324"/>
              <a:gd name="connsiteY9" fmla="*/ 304800 h 1362648"/>
              <a:gd name="connsiteX10" fmla="*/ 413754 w 592324"/>
              <a:gd name="connsiteY10" fmla="*/ 369455 h 1362648"/>
              <a:gd name="connsiteX11" fmla="*/ 459936 w 592324"/>
              <a:gd name="connsiteY11" fmla="*/ 434109 h 1362648"/>
              <a:gd name="connsiteX12" fmla="*/ 487645 w 592324"/>
              <a:gd name="connsiteY12" fmla="*/ 489528 h 1362648"/>
              <a:gd name="connsiteX13" fmla="*/ 515354 w 592324"/>
              <a:gd name="connsiteY13" fmla="*/ 572655 h 1362648"/>
              <a:gd name="connsiteX14" fmla="*/ 533826 w 592324"/>
              <a:gd name="connsiteY14" fmla="*/ 600364 h 1362648"/>
              <a:gd name="connsiteX15" fmla="*/ 552299 w 592324"/>
              <a:gd name="connsiteY15" fmla="*/ 655782 h 1362648"/>
              <a:gd name="connsiteX16" fmla="*/ 561536 w 592324"/>
              <a:gd name="connsiteY16" fmla="*/ 683491 h 1362648"/>
              <a:gd name="connsiteX17" fmla="*/ 580008 w 592324"/>
              <a:gd name="connsiteY17" fmla="*/ 738909 h 1362648"/>
              <a:gd name="connsiteX18" fmla="*/ 589245 w 592324"/>
              <a:gd name="connsiteY18" fmla="*/ 766618 h 1362648"/>
              <a:gd name="connsiteX19" fmla="*/ 571506 w 592324"/>
              <a:gd name="connsiteY19" fmla="*/ 813203 h 1362648"/>
              <a:gd name="connsiteX20" fmla="*/ 500066 w 592324"/>
              <a:gd name="connsiteY20" fmla="*/ 1030056 h 1362648"/>
              <a:gd name="connsiteX21" fmla="*/ 428628 w 592324"/>
              <a:gd name="connsiteY21" fmla="*/ 1192697 h 1362648"/>
              <a:gd name="connsiteX22" fmla="*/ 357190 w 592324"/>
              <a:gd name="connsiteY22" fmla="*/ 1301124 h 1362648"/>
              <a:gd name="connsiteX23" fmla="*/ 285752 w 592324"/>
              <a:gd name="connsiteY23" fmla="*/ 1355337 h 1362648"/>
              <a:gd name="connsiteX24" fmla="*/ 285752 w 592324"/>
              <a:gd name="connsiteY24" fmla="*/ 1355337 h 1362648"/>
              <a:gd name="connsiteX25" fmla="*/ 571506 w 592324"/>
              <a:gd name="connsiteY25" fmla="*/ 1301125 h 1362648"/>
              <a:gd name="connsiteX26" fmla="*/ 571506 w 592324"/>
              <a:gd name="connsiteY26" fmla="*/ 1301125 h 1362648"/>
              <a:gd name="connsiteX27" fmla="*/ 285752 w 592324"/>
              <a:gd name="connsiteY27" fmla="*/ 1355337 h 1362648"/>
              <a:gd name="connsiteX28" fmla="*/ 285752 w 592324"/>
              <a:gd name="connsiteY28" fmla="*/ 1355337 h 1362648"/>
              <a:gd name="connsiteX29" fmla="*/ 285752 w 592324"/>
              <a:gd name="connsiteY29" fmla="*/ 1355337 h 1362648"/>
              <a:gd name="connsiteX30" fmla="*/ 214314 w 592324"/>
              <a:gd name="connsiteY30" fmla="*/ 1192697 h 1362648"/>
              <a:gd name="connsiteX31" fmla="*/ 285752 w 592324"/>
              <a:gd name="connsiteY31" fmla="*/ 1355337 h 1362648"/>
              <a:gd name="connsiteX32" fmla="*/ 285752 w 592324"/>
              <a:gd name="connsiteY32" fmla="*/ 1355337 h 1362648"/>
              <a:gd name="connsiteX33" fmla="*/ 571505 w 592324"/>
              <a:gd name="connsiteY33" fmla="*/ 1301125 h 1362648"/>
              <a:gd name="connsiteX34" fmla="*/ 357192 w 592324"/>
              <a:gd name="connsiteY34" fmla="*/ 1355338 h 1362648"/>
              <a:gd name="connsiteX35" fmla="*/ 285754 w 592324"/>
              <a:gd name="connsiteY35" fmla="*/ 1301125 h 1362648"/>
              <a:gd name="connsiteX36" fmla="*/ 285754 w 592324"/>
              <a:gd name="connsiteY36" fmla="*/ 1355338 h 1362648"/>
              <a:gd name="connsiteX0" fmla="*/ 7354 w 592324"/>
              <a:gd name="connsiteY0" fmla="*/ 0 h 1362648"/>
              <a:gd name="connsiteX1" fmla="*/ 53536 w 592324"/>
              <a:gd name="connsiteY1" fmla="*/ 36946 h 1362648"/>
              <a:gd name="connsiteX2" fmla="*/ 81245 w 592324"/>
              <a:gd name="connsiteY2" fmla="*/ 64655 h 1362648"/>
              <a:gd name="connsiteX3" fmla="*/ 164372 w 592324"/>
              <a:gd name="connsiteY3" fmla="*/ 110837 h 1362648"/>
              <a:gd name="connsiteX4" fmla="*/ 201317 w 592324"/>
              <a:gd name="connsiteY4" fmla="*/ 138546 h 1362648"/>
              <a:gd name="connsiteX5" fmla="*/ 229026 w 592324"/>
              <a:gd name="connsiteY5" fmla="*/ 166255 h 1362648"/>
              <a:gd name="connsiteX6" fmla="*/ 256736 w 592324"/>
              <a:gd name="connsiteY6" fmla="*/ 184728 h 1362648"/>
              <a:gd name="connsiteX7" fmla="*/ 321390 w 592324"/>
              <a:gd name="connsiteY7" fmla="*/ 230909 h 1362648"/>
              <a:gd name="connsiteX8" fmla="*/ 349099 w 592324"/>
              <a:gd name="connsiteY8" fmla="*/ 249382 h 1362648"/>
              <a:gd name="connsiteX9" fmla="*/ 386045 w 592324"/>
              <a:gd name="connsiteY9" fmla="*/ 304800 h 1362648"/>
              <a:gd name="connsiteX10" fmla="*/ 413754 w 592324"/>
              <a:gd name="connsiteY10" fmla="*/ 369455 h 1362648"/>
              <a:gd name="connsiteX11" fmla="*/ 459936 w 592324"/>
              <a:gd name="connsiteY11" fmla="*/ 434109 h 1362648"/>
              <a:gd name="connsiteX12" fmla="*/ 487645 w 592324"/>
              <a:gd name="connsiteY12" fmla="*/ 489528 h 1362648"/>
              <a:gd name="connsiteX13" fmla="*/ 515354 w 592324"/>
              <a:gd name="connsiteY13" fmla="*/ 572655 h 1362648"/>
              <a:gd name="connsiteX14" fmla="*/ 533826 w 592324"/>
              <a:gd name="connsiteY14" fmla="*/ 600364 h 1362648"/>
              <a:gd name="connsiteX15" fmla="*/ 552299 w 592324"/>
              <a:gd name="connsiteY15" fmla="*/ 655782 h 1362648"/>
              <a:gd name="connsiteX16" fmla="*/ 561536 w 592324"/>
              <a:gd name="connsiteY16" fmla="*/ 683491 h 1362648"/>
              <a:gd name="connsiteX17" fmla="*/ 580008 w 592324"/>
              <a:gd name="connsiteY17" fmla="*/ 738909 h 1362648"/>
              <a:gd name="connsiteX18" fmla="*/ 589245 w 592324"/>
              <a:gd name="connsiteY18" fmla="*/ 766618 h 1362648"/>
              <a:gd name="connsiteX19" fmla="*/ 571506 w 592324"/>
              <a:gd name="connsiteY19" fmla="*/ 813203 h 1362648"/>
              <a:gd name="connsiteX20" fmla="*/ 571506 w 592324"/>
              <a:gd name="connsiteY20" fmla="*/ 867417 h 1362648"/>
              <a:gd name="connsiteX21" fmla="*/ 428628 w 592324"/>
              <a:gd name="connsiteY21" fmla="*/ 1192697 h 1362648"/>
              <a:gd name="connsiteX22" fmla="*/ 357190 w 592324"/>
              <a:gd name="connsiteY22" fmla="*/ 1301124 h 1362648"/>
              <a:gd name="connsiteX23" fmla="*/ 285752 w 592324"/>
              <a:gd name="connsiteY23" fmla="*/ 1355337 h 1362648"/>
              <a:gd name="connsiteX24" fmla="*/ 285752 w 592324"/>
              <a:gd name="connsiteY24" fmla="*/ 1355337 h 1362648"/>
              <a:gd name="connsiteX25" fmla="*/ 571506 w 592324"/>
              <a:gd name="connsiteY25" fmla="*/ 1301125 h 1362648"/>
              <a:gd name="connsiteX26" fmla="*/ 571506 w 592324"/>
              <a:gd name="connsiteY26" fmla="*/ 1301125 h 1362648"/>
              <a:gd name="connsiteX27" fmla="*/ 285752 w 592324"/>
              <a:gd name="connsiteY27" fmla="*/ 1355337 h 1362648"/>
              <a:gd name="connsiteX28" fmla="*/ 285752 w 592324"/>
              <a:gd name="connsiteY28" fmla="*/ 1355337 h 1362648"/>
              <a:gd name="connsiteX29" fmla="*/ 285752 w 592324"/>
              <a:gd name="connsiteY29" fmla="*/ 1355337 h 1362648"/>
              <a:gd name="connsiteX30" fmla="*/ 214314 w 592324"/>
              <a:gd name="connsiteY30" fmla="*/ 1192697 h 1362648"/>
              <a:gd name="connsiteX31" fmla="*/ 285752 w 592324"/>
              <a:gd name="connsiteY31" fmla="*/ 1355337 h 1362648"/>
              <a:gd name="connsiteX32" fmla="*/ 285752 w 592324"/>
              <a:gd name="connsiteY32" fmla="*/ 1355337 h 1362648"/>
              <a:gd name="connsiteX33" fmla="*/ 571505 w 592324"/>
              <a:gd name="connsiteY33" fmla="*/ 1301125 h 1362648"/>
              <a:gd name="connsiteX34" fmla="*/ 357192 w 592324"/>
              <a:gd name="connsiteY34" fmla="*/ 1355338 h 1362648"/>
              <a:gd name="connsiteX35" fmla="*/ 285754 w 592324"/>
              <a:gd name="connsiteY35" fmla="*/ 1301125 h 1362648"/>
              <a:gd name="connsiteX36" fmla="*/ 285754 w 592324"/>
              <a:gd name="connsiteY36" fmla="*/ 1355338 h 1362648"/>
              <a:gd name="connsiteX0" fmla="*/ 7354 w 592324"/>
              <a:gd name="connsiteY0" fmla="*/ 0 h 1362648"/>
              <a:gd name="connsiteX1" fmla="*/ 53536 w 592324"/>
              <a:gd name="connsiteY1" fmla="*/ 36946 h 1362648"/>
              <a:gd name="connsiteX2" fmla="*/ 81245 w 592324"/>
              <a:gd name="connsiteY2" fmla="*/ 64655 h 1362648"/>
              <a:gd name="connsiteX3" fmla="*/ 164372 w 592324"/>
              <a:gd name="connsiteY3" fmla="*/ 110837 h 1362648"/>
              <a:gd name="connsiteX4" fmla="*/ 201317 w 592324"/>
              <a:gd name="connsiteY4" fmla="*/ 138546 h 1362648"/>
              <a:gd name="connsiteX5" fmla="*/ 229026 w 592324"/>
              <a:gd name="connsiteY5" fmla="*/ 166255 h 1362648"/>
              <a:gd name="connsiteX6" fmla="*/ 256736 w 592324"/>
              <a:gd name="connsiteY6" fmla="*/ 184728 h 1362648"/>
              <a:gd name="connsiteX7" fmla="*/ 321390 w 592324"/>
              <a:gd name="connsiteY7" fmla="*/ 230909 h 1362648"/>
              <a:gd name="connsiteX8" fmla="*/ 349099 w 592324"/>
              <a:gd name="connsiteY8" fmla="*/ 249382 h 1362648"/>
              <a:gd name="connsiteX9" fmla="*/ 386045 w 592324"/>
              <a:gd name="connsiteY9" fmla="*/ 304800 h 1362648"/>
              <a:gd name="connsiteX10" fmla="*/ 413754 w 592324"/>
              <a:gd name="connsiteY10" fmla="*/ 369455 h 1362648"/>
              <a:gd name="connsiteX11" fmla="*/ 459936 w 592324"/>
              <a:gd name="connsiteY11" fmla="*/ 434109 h 1362648"/>
              <a:gd name="connsiteX12" fmla="*/ 487645 w 592324"/>
              <a:gd name="connsiteY12" fmla="*/ 489528 h 1362648"/>
              <a:gd name="connsiteX13" fmla="*/ 515354 w 592324"/>
              <a:gd name="connsiteY13" fmla="*/ 572655 h 1362648"/>
              <a:gd name="connsiteX14" fmla="*/ 533826 w 592324"/>
              <a:gd name="connsiteY14" fmla="*/ 600364 h 1362648"/>
              <a:gd name="connsiteX15" fmla="*/ 552299 w 592324"/>
              <a:gd name="connsiteY15" fmla="*/ 655782 h 1362648"/>
              <a:gd name="connsiteX16" fmla="*/ 561536 w 592324"/>
              <a:gd name="connsiteY16" fmla="*/ 683491 h 1362648"/>
              <a:gd name="connsiteX17" fmla="*/ 580008 w 592324"/>
              <a:gd name="connsiteY17" fmla="*/ 738909 h 1362648"/>
              <a:gd name="connsiteX18" fmla="*/ 589245 w 592324"/>
              <a:gd name="connsiteY18" fmla="*/ 766618 h 1362648"/>
              <a:gd name="connsiteX19" fmla="*/ 571506 w 592324"/>
              <a:gd name="connsiteY19" fmla="*/ 813203 h 1362648"/>
              <a:gd name="connsiteX20" fmla="*/ 571506 w 592324"/>
              <a:gd name="connsiteY20" fmla="*/ 867417 h 1362648"/>
              <a:gd name="connsiteX21" fmla="*/ 571506 w 592324"/>
              <a:gd name="connsiteY21" fmla="*/ 975844 h 1362648"/>
              <a:gd name="connsiteX22" fmla="*/ 357190 w 592324"/>
              <a:gd name="connsiteY22" fmla="*/ 1301124 h 1362648"/>
              <a:gd name="connsiteX23" fmla="*/ 285752 w 592324"/>
              <a:gd name="connsiteY23" fmla="*/ 1355337 h 1362648"/>
              <a:gd name="connsiteX24" fmla="*/ 285752 w 592324"/>
              <a:gd name="connsiteY24" fmla="*/ 1355337 h 1362648"/>
              <a:gd name="connsiteX25" fmla="*/ 571506 w 592324"/>
              <a:gd name="connsiteY25" fmla="*/ 1301125 h 1362648"/>
              <a:gd name="connsiteX26" fmla="*/ 571506 w 592324"/>
              <a:gd name="connsiteY26" fmla="*/ 1301125 h 1362648"/>
              <a:gd name="connsiteX27" fmla="*/ 285752 w 592324"/>
              <a:gd name="connsiteY27" fmla="*/ 1355337 h 1362648"/>
              <a:gd name="connsiteX28" fmla="*/ 285752 w 592324"/>
              <a:gd name="connsiteY28" fmla="*/ 1355337 h 1362648"/>
              <a:gd name="connsiteX29" fmla="*/ 285752 w 592324"/>
              <a:gd name="connsiteY29" fmla="*/ 1355337 h 1362648"/>
              <a:gd name="connsiteX30" fmla="*/ 214314 w 592324"/>
              <a:gd name="connsiteY30" fmla="*/ 1192697 h 1362648"/>
              <a:gd name="connsiteX31" fmla="*/ 285752 w 592324"/>
              <a:gd name="connsiteY31" fmla="*/ 1355337 h 1362648"/>
              <a:gd name="connsiteX32" fmla="*/ 285752 w 592324"/>
              <a:gd name="connsiteY32" fmla="*/ 1355337 h 1362648"/>
              <a:gd name="connsiteX33" fmla="*/ 571505 w 592324"/>
              <a:gd name="connsiteY33" fmla="*/ 1301125 h 1362648"/>
              <a:gd name="connsiteX34" fmla="*/ 357192 w 592324"/>
              <a:gd name="connsiteY34" fmla="*/ 1355338 h 1362648"/>
              <a:gd name="connsiteX35" fmla="*/ 285754 w 592324"/>
              <a:gd name="connsiteY35" fmla="*/ 1301125 h 1362648"/>
              <a:gd name="connsiteX36" fmla="*/ 285754 w 592324"/>
              <a:gd name="connsiteY36" fmla="*/ 1355338 h 1362648"/>
              <a:gd name="connsiteX0" fmla="*/ 7354 w 583087"/>
              <a:gd name="connsiteY0" fmla="*/ 0 h 1362648"/>
              <a:gd name="connsiteX1" fmla="*/ 53536 w 583087"/>
              <a:gd name="connsiteY1" fmla="*/ 36946 h 1362648"/>
              <a:gd name="connsiteX2" fmla="*/ 81245 w 583087"/>
              <a:gd name="connsiteY2" fmla="*/ 64655 h 1362648"/>
              <a:gd name="connsiteX3" fmla="*/ 164372 w 583087"/>
              <a:gd name="connsiteY3" fmla="*/ 110837 h 1362648"/>
              <a:gd name="connsiteX4" fmla="*/ 201317 w 583087"/>
              <a:gd name="connsiteY4" fmla="*/ 138546 h 1362648"/>
              <a:gd name="connsiteX5" fmla="*/ 229026 w 583087"/>
              <a:gd name="connsiteY5" fmla="*/ 166255 h 1362648"/>
              <a:gd name="connsiteX6" fmla="*/ 256736 w 583087"/>
              <a:gd name="connsiteY6" fmla="*/ 184728 h 1362648"/>
              <a:gd name="connsiteX7" fmla="*/ 321390 w 583087"/>
              <a:gd name="connsiteY7" fmla="*/ 230909 h 1362648"/>
              <a:gd name="connsiteX8" fmla="*/ 349099 w 583087"/>
              <a:gd name="connsiteY8" fmla="*/ 249382 h 1362648"/>
              <a:gd name="connsiteX9" fmla="*/ 386045 w 583087"/>
              <a:gd name="connsiteY9" fmla="*/ 304800 h 1362648"/>
              <a:gd name="connsiteX10" fmla="*/ 413754 w 583087"/>
              <a:gd name="connsiteY10" fmla="*/ 369455 h 1362648"/>
              <a:gd name="connsiteX11" fmla="*/ 459936 w 583087"/>
              <a:gd name="connsiteY11" fmla="*/ 434109 h 1362648"/>
              <a:gd name="connsiteX12" fmla="*/ 487645 w 583087"/>
              <a:gd name="connsiteY12" fmla="*/ 489528 h 1362648"/>
              <a:gd name="connsiteX13" fmla="*/ 515354 w 583087"/>
              <a:gd name="connsiteY13" fmla="*/ 572655 h 1362648"/>
              <a:gd name="connsiteX14" fmla="*/ 533826 w 583087"/>
              <a:gd name="connsiteY14" fmla="*/ 600364 h 1362648"/>
              <a:gd name="connsiteX15" fmla="*/ 552299 w 583087"/>
              <a:gd name="connsiteY15" fmla="*/ 655782 h 1362648"/>
              <a:gd name="connsiteX16" fmla="*/ 561536 w 583087"/>
              <a:gd name="connsiteY16" fmla="*/ 683491 h 1362648"/>
              <a:gd name="connsiteX17" fmla="*/ 580008 w 583087"/>
              <a:gd name="connsiteY17" fmla="*/ 738909 h 1362648"/>
              <a:gd name="connsiteX18" fmla="*/ 357192 w 583087"/>
              <a:gd name="connsiteY18" fmla="*/ 1246911 h 1362648"/>
              <a:gd name="connsiteX19" fmla="*/ 571506 w 583087"/>
              <a:gd name="connsiteY19" fmla="*/ 813203 h 1362648"/>
              <a:gd name="connsiteX20" fmla="*/ 571506 w 583087"/>
              <a:gd name="connsiteY20" fmla="*/ 867417 h 1362648"/>
              <a:gd name="connsiteX21" fmla="*/ 571506 w 583087"/>
              <a:gd name="connsiteY21" fmla="*/ 975844 h 1362648"/>
              <a:gd name="connsiteX22" fmla="*/ 357190 w 583087"/>
              <a:gd name="connsiteY22" fmla="*/ 1301124 h 1362648"/>
              <a:gd name="connsiteX23" fmla="*/ 285752 w 583087"/>
              <a:gd name="connsiteY23" fmla="*/ 1355337 h 1362648"/>
              <a:gd name="connsiteX24" fmla="*/ 285752 w 583087"/>
              <a:gd name="connsiteY24" fmla="*/ 1355337 h 1362648"/>
              <a:gd name="connsiteX25" fmla="*/ 571506 w 583087"/>
              <a:gd name="connsiteY25" fmla="*/ 1301125 h 1362648"/>
              <a:gd name="connsiteX26" fmla="*/ 571506 w 583087"/>
              <a:gd name="connsiteY26" fmla="*/ 1301125 h 1362648"/>
              <a:gd name="connsiteX27" fmla="*/ 285752 w 583087"/>
              <a:gd name="connsiteY27" fmla="*/ 1355337 h 1362648"/>
              <a:gd name="connsiteX28" fmla="*/ 285752 w 583087"/>
              <a:gd name="connsiteY28" fmla="*/ 1355337 h 1362648"/>
              <a:gd name="connsiteX29" fmla="*/ 285752 w 583087"/>
              <a:gd name="connsiteY29" fmla="*/ 1355337 h 1362648"/>
              <a:gd name="connsiteX30" fmla="*/ 214314 w 583087"/>
              <a:gd name="connsiteY30" fmla="*/ 1192697 h 1362648"/>
              <a:gd name="connsiteX31" fmla="*/ 285752 w 583087"/>
              <a:gd name="connsiteY31" fmla="*/ 1355337 h 1362648"/>
              <a:gd name="connsiteX32" fmla="*/ 285752 w 583087"/>
              <a:gd name="connsiteY32" fmla="*/ 1355337 h 1362648"/>
              <a:gd name="connsiteX33" fmla="*/ 571505 w 583087"/>
              <a:gd name="connsiteY33" fmla="*/ 1301125 h 1362648"/>
              <a:gd name="connsiteX34" fmla="*/ 357192 w 583087"/>
              <a:gd name="connsiteY34" fmla="*/ 1355338 h 1362648"/>
              <a:gd name="connsiteX35" fmla="*/ 285754 w 583087"/>
              <a:gd name="connsiteY35" fmla="*/ 1301125 h 1362648"/>
              <a:gd name="connsiteX36" fmla="*/ 285754 w 583087"/>
              <a:gd name="connsiteY36" fmla="*/ 1355338 h 1362648"/>
              <a:gd name="connsiteX0" fmla="*/ 7354 w 583087"/>
              <a:gd name="connsiteY0" fmla="*/ 0 h 1362648"/>
              <a:gd name="connsiteX1" fmla="*/ 53536 w 583087"/>
              <a:gd name="connsiteY1" fmla="*/ 36946 h 1362648"/>
              <a:gd name="connsiteX2" fmla="*/ 81245 w 583087"/>
              <a:gd name="connsiteY2" fmla="*/ 64655 h 1362648"/>
              <a:gd name="connsiteX3" fmla="*/ 164372 w 583087"/>
              <a:gd name="connsiteY3" fmla="*/ 110837 h 1362648"/>
              <a:gd name="connsiteX4" fmla="*/ 201317 w 583087"/>
              <a:gd name="connsiteY4" fmla="*/ 138546 h 1362648"/>
              <a:gd name="connsiteX5" fmla="*/ 229026 w 583087"/>
              <a:gd name="connsiteY5" fmla="*/ 166255 h 1362648"/>
              <a:gd name="connsiteX6" fmla="*/ 256736 w 583087"/>
              <a:gd name="connsiteY6" fmla="*/ 184728 h 1362648"/>
              <a:gd name="connsiteX7" fmla="*/ 321390 w 583087"/>
              <a:gd name="connsiteY7" fmla="*/ 230909 h 1362648"/>
              <a:gd name="connsiteX8" fmla="*/ 349099 w 583087"/>
              <a:gd name="connsiteY8" fmla="*/ 249382 h 1362648"/>
              <a:gd name="connsiteX9" fmla="*/ 386045 w 583087"/>
              <a:gd name="connsiteY9" fmla="*/ 304800 h 1362648"/>
              <a:gd name="connsiteX10" fmla="*/ 413754 w 583087"/>
              <a:gd name="connsiteY10" fmla="*/ 369455 h 1362648"/>
              <a:gd name="connsiteX11" fmla="*/ 459936 w 583087"/>
              <a:gd name="connsiteY11" fmla="*/ 434109 h 1362648"/>
              <a:gd name="connsiteX12" fmla="*/ 487645 w 583087"/>
              <a:gd name="connsiteY12" fmla="*/ 489528 h 1362648"/>
              <a:gd name="connsiteX13" fmla="*/ 515354 w 583087"/>
              <a:gd name="connsiteY13" fmla="*/ 572655 h 1362648"/>
              <a:gd name="connsiteX14" fmla="*/ 533826 w 583087"/>
              <a:gd name="connsiteY14" fmla="*/ 600364 h 1362648"/>
              <a:gd name="connsiteX15" fmla="*/ 552299 w 583087"/>
              <a:gd name="connsiteY15" fmla="*/ 655782 h 1362648"/>
              <a:gd name="connsiteX16" fmla="*/ 561536 w 583087"/>
              <a:gd name="connsiteY16" fmla="*/ 683491 h 1362648"/>
              <a:gd name="connsiteX17" fmla="*/ 580008 w 583087"/>
              <a:gd name="connsiteY17" fmla="*/ 738909 h 1362648"/>
              <a:gd name="connsiteX18" fmla="*/ 357192 w 583087"/>
              <a:gd name="connsiteY18" fmla="*/ 1246911 h 1362648"/>
              <a:gd name="connsiteX19" fmla="*/ 500066 w 583087"/>
              <a:gd name="connsiteY19" fmla="*/ 1138484 h 1362648"/>
              <a:gd name="connsiteX20" fmla="*/ 571506 w 583087"/>
              <a:gd name="connsiteY20" fmla="*/ 813203 h 1362648"/>
              <a:gd name="connsiteX21" fmla="*/ 571506 w 583087"/>
              <a:gd name="connsiteY21" fmla="*/ 867417 h 1362648"/>
              <a:gd name="connsiteX22" fmla="*/ 571506 w 583087"/>
              <a:gd name="connsiteY22" fmla="*/ 975844 h 1362648"/>
              <a:gd name="connsiteX23" fmla="*/ 357190 w 583087"/>
              <a:gd name="connsiteY23" fmla="*/ 1301124 h 1362648"/>
              <a:gd name="connsiteX24" fmla="*/ 285752 w 583087"/>
              <a:gd name="connsiteY24" fmla="*/ 1355337 h 1362648"/>
              <a:gd name="connsiteX25" fmla="*/ 285752 w 583087"/>
              <a:gd name="connsiteY25" fmla="*/ 1355337 h 1362648"/>
              <a:gd name="connsiteX26" fmla="*/ 571506 w 583087"/>
              <a:gd name="connsiteY26" fmla="*/ 1301125 h 1362648"/>
              <a:gd name="connsiteX27" fmla="*/ 571506 w 583087"/>
              <a:gd name="connsiteY27" fmla="*/ 1301125 h 1362648"/>
              <a:gd name="connsiteX28" fmla="*/ 285752 w 583087"/>
              <a:gd name="connsiteY28" fmla="*/ 1355337 h 1362648"/>
              <a:gd name="connsiteX29" fmla="*/ 285752 w 583087"/>
              <a:gd name="connsiteY29" fmla="*/ 1355337 h 1362648"/>
              <a:gd name="connsiteX30" fmla="*/ 285752 w 583087"/>
              <a:gd name="connsiteY30" fmla="*/ 1355337 h 1362648"/>
              <a:gd name="connsiteX31" fmla="*/ 214314 w 583087"/>
              <a:gd name="connsiteY31" fmla="*/ 1192697 h 1362648"/>
              <a:gd name="connsiteX32" fmla="*/ 285752 w 583087"/>
              <a:gd name="connsiteY32" fmla="*/ 1355337 h 1362648"/>
              <a:gd name="connsiteX33" fmla="*/ 285752 w 583087"/>
              <a:gd name="connsiteY33" fmla="*/ 1355337 h 1362648"/>
              <a:gd name="connsiteX34" fmla="*/ 571505 w 583087"/>
              <a:gd name="connsiteY34" fmla="*/ 1301125 h 1362648"/>
              <a:gd name="connsiteX35" fmla="*/ 357192 w 583087"/>
              <a:gd name="connsiteY35" fmla="*/ 1355338 h 1362648"/>
              <a:gd name="connsiteX36" fmla="*/ 285754 w 583087"/>
              <a:gd name="connsiteY36" fmla="*/ 1301125 h 1362648"/>
              <a:gd name="connsiteX37" fmla="*/ 285754 w 583087"/>
              <a:gd name="connsiteY37" fmla="*/ 1355338 h 1362648"/>
              <a:gd name="connsiteX0" fmla="*/ 7354 w 608640"/>
              <a:gd name="connsiteY0" fmla="*/ 0 h 1362648"/>
              <a:gd name="connsiteX1" fmla="*/ 53536 w 608640"/>
              <a:gd name="connsiteY1" fmla="*/ 36946 h 1362648"/>
              <a:gd name="connsiteX2" fmla="*/ 81245 w 608640"/>
              <a:gd name="connsiteY2" fmla="*/ 64655 h 1362648"/>
              <a:gd name="connsiteX3" fmla="*/ 164372 w 608640"/>
              <a:gd name="connsiteY3" fmla="*/ 110837 h 1362648"/>
              <a:gd name="connsiteX4" fmla="*/ 201317 w 608640"/>
              <a:gd name="connsiteY4" fmla="*/ 138546 h 1362648"/>
              <a:gd name="connsiteX5" fmla="*/ 229026 w 608640"/>
              <a:gd name="connsiteY5" fmla="*/ 166255 h 1362648"/>
              <a:gd name="connsiteX6" fmla="*/ 256736 w 608640"/>
              <a:gd name="connsiteY6" fmla="*/ 184728 h 1362648"/>
              <a:gd name="connsiteX7" fmla="*/ 321390 w 608640"/>
              <a:gd name="connsiteY7" fmla="*/ 230909 h 1362648"/>
              <a:gd name="connsiteX8" fmla="*/ 349099 w 608640"/>
              <a:gd name="connsiteY8" fmla="*/ 249382 h 1362648"/>
              <a:gd name="connsiteX9" fmla="*/ 386045 w 608640"/>
              <a:gd name="connsiteY9" fmla="*/ 304800 h 1362648"/>
              <a:gd name="connsiteX10" fmla="*/ 413754 w 608640"/>
              <a:gd name="connsiteY10" fmla="*/ 369455 h 1362648"/>
              <a:gd name="connsiteX11" fmla="*/ 459936 w 608640"/>
              <a:gd name="connsiteY11" fmla="*/ 434109 h 1362648"/>
              <a:gd name="connsiteX12" fmla="*/ 487645 w 608640"/>
              <a:gd name="connsiteY12" fmla="*/ 489528 h 1362648"/>
              <a:gd name="connsiteX13" fmla="*/ 515354 w 608640"/>
              <a:gd name="connsiteY13" fmla="*/ 572655 h 1362648"/>
              <a:gd name="connsiteX14" fmla="*/ 533826 w 608640"/>
              <a:gd name="connsiteY14" fmla="*/ 600364 h 1362648"/>
              <a:gd name="connsiteX15" fmla="*/ 552299 w 608640"/>
              <a:gd name="connsiteY15" fmla="*/ 655782 h 1362648"/>
              <a:gd name="connsiteX16" fmla="*/ 561536 w 608640"/>
              <a:gd name="connsiteY16" fmla="*/ 683491 h 1362648"/>
              <a:gd name="connsiteX17" fmla="*/ 580008 w 608640"/>
              <a:gd name="connsiteY17" fmla="*/ 738909 h 1362648"/>
              <a:gd name="connsiteX18" fmla="*/ 571504 w 608640"/>
              <a:gd name="connsiteY18" fmla="*/ 975843 h 1362648"/>
              <a:gd name="connsiteX19" fmla="*/ 357192 w 608640"/>
              <a:gd name="connsiteY19" fmla="*/ 1246911 h 1362648"/>
              <a:gd name="connsiteX20" fmla="*/ 500066 w 608640"/>
              <a:gd name="connsiteY20" fmla="*/ 1138484 h 1362648"/>
              <a:gd name="connsiteX21" fmla="*/ 571506 w 608640"/>
              <a:gd name="connsiteY21" fmla="*/ 813203 h 1362648"/>
              <a:gd name="connsiteX22" fmla="*/ 571506 w 608640"/>
              <a:gd name="connsiteY22" fmla="*/ 867417 h 1362648"/>
              <a:gd name="connsiteX23" fmla="*/ 571506 w 608640"/>
              <a:gd name="connsiteY23" fmla="*/ 975844 h 1362648"/>
              <a:gd name="connsiteX24" fmla="*/ 357190 w 608640"/>
              <a:gd name="connsiteY24" fmla="*/ 1301124 h 1362648"/>
              <a:gd name="connsiteX25" fmla="*/ 285752 w 608640"/>
              <a:gd name="connsiteY25" fmla="*/ 1355337 h 1362648"/>
              <a:gd name="connsiteX26" fmla="*/ 285752 w 608640"/>
              <a:gd name="connsiteY26" fmla="*/ 1355337 h 1362648"/>
              <a:gd name="connsiteX27" fmla="*/ 571506 w 608640"/>
              <a:gd name="connsiteY27" fmla="*/ 1301125 h 1362648"/>
              <a:gd name="connsiteX28" fmla="*/ 571506 w 608640"/>
              <a:gd name="connsiteY28" fmla="*/ 1301125 h 1362648"/>
              <a:gd name="connsiteX29" fmla="*/ 285752 w 608640"/>
              <a:gd name="connsiteY29" fmla="*/ 1355337 h 1362648"/>
              <a:gd name="connsiteX30" fmla="*/ 285752 w 608640"/>
              <a:gd name="connsiteY30" fmla="*/ 1355337 h 1362648"/>
              <a:gd name="connsiteX31" fmla="*/ 285752 w 608640"/>
              <a:gd name="connsiteY31" fmla="*/ 1355337 h 1362648"/>
              <a:gd name="connsiteX32" fmla="*/ 214314 w 608640"/>
              <a:gd name="connsiteY32" fmla="*/ 1192697 h 1362648"/>
              <a:gd name="connsiteX33" fmla="*/ 285752 w 608640"/>
              <a:gd name="connsiteY33" fmla="*/ 1355337 h 1362648"/>
              <a:gd name="connsiteX34" fmla="*/ 285752 w 608640"/>
              <a:gd name="connsiteY34" fmla="*/ 1355337 h 1362648"/>
              <a:gd name="connsiteX35" fmla="*/ 571505 w 608640"/>
              <a:gd name="connsiteY35" fmla="*/ 1301125 h 1362648"/>
              <a:gd name="connsiteX36" fmla="*/ 357192 w 608640"/>
              <a:gd name="connsiteY36" fmla="*/ 1355338 h 1362648"/>
              <a:gd name="connsiteX37" fmla="*/ 285754 w 608640"/>
              <a:gd name="connsiteY37" fmla="*/ 1301125 h 1362648"/>
              <a:gd name="connsiteX38" fmla="*/ 285754 w 608640"/>
              <a:gd name="connsiteY38" fmla="*/ 1355338 h 1362648"/>
              <a:gd name="connsiteX0" fmla="*/ 7354 w 608640"/>
              <a:gd name="connsiteY0" fmla="*/ 0 h 1373409"/>
              <a:gd name="connsiteX1" fmla="*/ 53536 w 608640"/>
              <a:gd name="connsiteY1" fmla="*/ 36946 h 1373409"/>
              <a:gd name="connsiteX2" fmla="*/ 81245 w 608640"/>
              <a:gd name="connsiteY2" fmla="*/ 64655 h 1373409"/>
              <a:gd name="connsiteX3" fmla="*/ 164372 w 608640"/>
              <a:gd name="connsiteY3" fmla="*/ 110837 h 1373409"/>
              <a:gd name="connsiteX4" fmla="*/ 201317 w 608640"/>
              <a:gd name="connsiteY4" fmla="*/ 138546 h 1373409"/>
              <a:gd name="connsiteX5" fmla="*/ 229026 w 608640"/>
              <a:gd name="connsiteY5" fmla="*/ 166255 h 1373409"/>
              <a:gd name="connsiteX6" fmla="*/ 256736 w 608640"/>
              <a:gd name="connsiteY6" fmla="*/ 184728 h 1373409"/>
              <a:gd name="connsiteX7" fmla="*/ 321390 w 608640"/>
              <a:gd name="connsiteY7" fmla="*/ 230909 h 1373409"/>
              <a:gd name="connsiteX8" fmla="*/ 349099 w 608640"/>
              <a:gd name="connsiteY8" fmla="*/ 249382 h 1373409"/>
              <a:gd name="connsiteX9" fmla="*/ 386045 w 608640"/>
              <a:gd name="connsiteY9" fmla="*/ 304800 h 1373409"/>
              <a:gd name="connsiteX10" fmla="*/ 413754 w 608640"/>
              <a:gd name="connsiteY10" fmla="*/ 369455 h 1373409"/>
              <a:gd name="connsiteX11" fmla="*/ 459936 w 608640"/>
              <a:gd name="connsiteY11" fmla="*/ 434109 h 1373409"/>
              <a:gd name="connsiteX12" fmla="*/ 487645 w 608640"/>
              <a:gd name="connsiteY12" fmla="*/ 489528 h 1373409"/>
              <a:gd name="connsiteX13" fmla="*/ 515354 w 608640"/>
              <a:gd name="connsiteY13" fmla="*/ 572655 h 1373409"/>
              <a:gd name="connsiteX14" fmla="*/ 533826 w 608640"/>
              <a:gd name="connsiteY14" fmla="*/ 600364 h 1373409"/>
              <a:gd name="connsiteX15" fmla="*/ 552299 w 608640"/>
              <a:gd name="connsiteY15" fmla="*/ 655782 h 1373409"/>
              <a:gd name="connsiteX16" fmla="*/ 561536 w 608640"/>
              <a:gd name="connsiteY16" fmla="*/ 683491 h 1373409"/>
              <a:gd name="connsiteX17" fmla="*/ 580008 w 608640"/>
              <a:gd name="connsiteY17" fmla="*/ 738909 h 1373409"/>
              <a:gd name="connsiteX18" fmla="*/ 571504 w 608640"/>
              <a:gd name="connsiteY18" fmla="*/ 975843 h 1373409"/>
              <a:gd name="connsiteX19" fmla="*/ 357192 w 608640"/>
              <a:gd name="connsiteY19" fmla="*/ 1246911 h 1373409"/>
              <a:gd name="connsiteX20" fmla="*/ 357190 w 608640"/>
              <a:gd name="connsiteY20" fmla="*/ 1301124 h 1373409"/>
              <a:gd name="connsiteX21" fmla="*/ 571506 w 608640"/>
              <a:gd name="connsiteY21" fmla="*/ 813203 h 1373409"/>
              <a:gd name="connsiteX22" fmla="*/ 571506 w 608640"/>
              <a:gd name="connsiteY22" fmla="*/ 867417 h 1373409"/>
              <a:gd name="connsiteX23" fmla="*/ 571506 w 608640"/>
              <a:gd name="connsiteY23" fmla="*/ 975844 h 1373409"/>
              <a:gd name="connsiteX24" fmla="*/ 357190 w 608640"/>
              <a:gd name="connsiteY24" fmla="*/ 1301124 h 1373409"/>
              <a:gd name="connsiteX25" fmla="*/ 285752 w 608640"/>
              <a:gd name="connsiteY25" fmla="*/ 1355337 h 1373409"/>
              <a:gd name="connsiteX26" fmla="*/ 285752 w 608640"/>
              <a:gd name="connsiteY26" fmla="*/ 1355337 h 1373409"/>
              <a:gd name="connsiteX27" fmla="*/ 571506 w 608640"/>
              <a:gd name="connsiteY27" fmla="*/ 1301125 h 1373409"/>
              <a:gd name="connsiteX28" fmla="*/ 571506 w 608640"/>
              <a:gd name="connsiteY28" fmla="*/ 1301125 h 1373409"/>
              <a:gd name="connsiteX29" fmla="*/ 285752 w 608640"/>
              <a:gd name="connsiteY29" fmla="*/ 1355337 h 1373409"/>
              <a:gd name="connsiteX30" fmla="*/ 285752 w 608640"/>
              <a:gd name="connsiteY30" fmla="*/ 1355337 h 1373409"/>
              <a:gd name="connsiteX31" fmla="*/ 285752 w 608640"/>
              <a:gd name="connsiteY31" fmla="*/ 1355337 h 1373409"/>
              <a:gd name="connsiteX32" fmla="*/ 214314 w 608640"/>
              <a:gd name="connsiteY32" fmla="*/ 1192697 h 1373409"/>
              <a:gd name="connsiteX33" fmla="*/ 285752 w 608640"/>
              <a:gd name="connsiteY33" fmla="*/ 1355337 h 1373409"/>
              <a:gd name="connsiteX34" fmla="*/ 285752 w 608640"/>
              <a:gd name="connsiteY34" fmla="*/ 1355337 h 1373409"/>
              <a:gd name="connsiteX35" fmla="*/ 571505 w 608640"/>
              <a:gd name="connsiteY35" fmla="*/ 1301125 h 1373409"/>
              <a:gd name="connsiteX36" fmla="*/ 357192 w 608640"/>
              <a:gd name="connsiteY36" fmla="*/ 1355338 h 1373409"/>
              <a:gd name="connsiteX37" fmla="*/ 285754 w 608640"/>
              <a:gd name="connsiteY37" fmla="*/ 1301125 h 1373409"/>
              <a:gd name="connsiteX38" fmla="*/ 285754 w 608640"/>
              <a:gd name="connsiteY38" fmla="*/ 1355338 h 1373409"/>
              <a:gd name="connsiteX0" fmla="*/ 7354 w 608640"/>
              <a:gd name="connsiteY0" fmla="*/ 0 h 1373409"/>
              <a:gd name="connsiteX1" fmla="*/ 53536 w 608640"/>
              <a:gd name="connsiteY1" fmla="*/ 36946 h 1373409"/>
              <a:gd name="connsiteX2" fmla="*/ 81245 w 608640"/>
              <a:gd name="connsiteY2" fmla="*/ 64655 h 1373409"/>
              <a:gd name="connsiteX3" fmla="*/ 164372 w 608640"/>
              <a:gd name="connsiteY3" fmla="*/ 110837 h 1373409"/>
              <a:gd name="connsiteX4" fmla="*/ 201317 w 608640"/>
              <a:gd name="connsiteY4" fmla="*/ 138546 h 1373409"/>
              <a:gd name="connsiteX5" fmla="*/ 229026 w 608640"/>
              <a:gd name="connsiteY5" fmla="*/ 166255 h 1373409"/>
              <a:gd name="connsiteX6" fmla="*/ 256736 w 608640"/>
              <a:gd name="connsiteY6" fmla="*/ 184728 h 1373409"/>
              <a:gd name="connsiteX7" fmla="*/ 321390 w 608640"/>
              <a:gd name="connsiteY7" fmla="*/ 230909 h 1373409"/>
              <a:gd name="connsiteX8" fmla="*/ 349099 w 608640"/>
              <a:gd name="connsiteY8" fmla="*/ 249382 h 1373409"/>
              <a:gd name="connsiteX9" fmla="*/ 386045 w 608640"/>
              <a:gd name="connsiteY9" fmla="*/ 304800 h 1373409"/>
              <a:gd name="connsiteX10" fmla="*/ 413754 w 608640"/>
              <a:gd name="connsiteY10" fmla="*/ 369455 h 1373409"/>
              <a:gd name="connsiteX11" fmla="*/ 459936 w 608640"/>
              <a:gd name="connsiteY11" fmla="*/ 434109 h 1373409"/>
              <a:gd name="connsiteX12" fmla="*/ 487645 w 608640"/>
              <a:gd name="connsiteY12" fmla="*/ 489528 h 1373409"/>
              <a:gd name="connsiteX13" fmla="*/ 515354 w 608640"/>
              <a:gd name="connsiteY13" fmla="*/ 572655 h 1373409"/>
              <a:gd name="connsiteX14" fmla="*/ 533826 w 608640"/>
              <a:gd name="connsiteY14" fmla="*/ 600364 h 1373409"/>
              <a:gd name="connsiteX15" fmla="*/ 552299 w 608640"/>
              <a:gd name="connsiteY15" fmla="*/ 655782 h 1373409"/>
              <a:gd name="connsiteX16" fmla="*/ 561536 w 608640"/>
              <a:gd name="connsiteY16" fmla="*/ 683491 h 1373409"/>
              <a:gd name="connsiteX17" fmla="*/ 580008 w 608640"/>
              <a:gd name="connsiteY17" fmla="*/ 738909 h 1373409"/>
              <a:gd name="connsiteX18" fmla="*/ 571504 w 608640"/>
              <a:gd name="connsiteY18" fmla="*/ 975843 h 1373409"/>
              <a:gd name="connsiteX19" fmla="*/ 357192 w 608640"/>
              <a:gd name="connsiteY19" fmla="*/ 1246911 h 1373409"/>
              <a:gd name="connsiteX20" fmla="*/ 357190 w 608640"/>
              <a:gd name="connsiteY20" fmla="*/ 1301124 h 1373409"/>
              <a:gd name="connsiteX21" fmla="*/ 500066 w 608640"/>
              <a:gd name="connsiteY21" fmla="*/ 1084270 h 1373409"/>
              <a:gd name="connsiteX22" fmla="*/ 571506 w 608640"/>
              <a:gd name="connsiteY22" fmla="*/ 813203 h 1373409"/>
              <a:gd name="connsiteX23" fmla="*/ 571506 w 608640"/>
              <a:gd name="connsiteY23" fmla="*/ 867417 h 1373409"/>
              <a:gd name="connsiteX24" fmla="*/ 571506 w 608640"/>
              <a:gd name="connsiteY24" fmla="*/ 975844 h 1373409"/>
              <a:gd name="connsiteX25" fmla="*/ 357190 w 608640"/>
              <a:gd name="connsiteY25" fmla="*/ 1301124 h 1373409"/>
              <a:gd name="connsiteX26" fmla="*/ 285752 w 608640"/>
              <a:gd name="connsiteY26" fmla="*/ 1355337 h 1373409"/>
              <a:gd name="connsiteX27" fmla="*/ 285752 w 608640"/>
              <a:gd name="connsiteY27" fmla="*/ 1355337 h 1373409"/>
              <a:gd name="connsiteX28" fmla="*/ 571506 w 608640"/>
              <a:gd name="connsiteY28" fmla="*/ 1301125 h 1373409"/>
              <a:gd name="connsiteX29" fmla="*/ 571506 w 608640"/>
              <a:gd name="connsiteY29" fmla="*/ 1301125 h 1373409"/>
              <a:gd name="connsiteX30" fmla="*/ 285752 w 608640"/>
              <a:gd name="connsiteY30" fmla="*/ 1355337 h 1373409"/>
              <a:gd name="connsiteX31" fmla="*/ 285752 w 608640"/>
              <a:gd name="connsiteY31" fmla="*/ 1355337 h 1373409"/>
              <a:gd name="connsiteX32" fmla="*/ 285752 w 608640"/>
              <a:gd name="connsiteY32" fmla="*/ 1355337 h 1373409"/>
              <a:gd name="connsiteX33" fmla="*/ 214314 w 608640"/>
              <a:gd name="connsiteY33" fmla="*/ 1192697 h 1373409"/>
              <a:gd name="connsiteX34" fmla="*/ 285752 w 608640"/>
              <a:gd name="connsiteY34" fmla="*/ 1355337 h 1373409"/>
              <a:gd name="connsiteX35" fmla="*/ 285752 w 608640"/>
              <a:gd name="connsiteY35" fmla="*/ 1355337 h 1373409"/>
              <a:gd name="connsiteX36" fmla="*/ 571505 w 608640"/>
              <a:gd name="connsiteY36" fmla="*/ 1301125 h 1373409"/>
              <a:gd name="connsiteX37" fmla="*/ 357192 w 608640"/>
              <a:gd name="connsiteY37" fmla="*/ 1355338 h 1373409"/>
              <a:gd name="connsiteX38" fmla="*/ 285754 w 608640"/>
              <a:gd name="connsiteY38" fmla="*/ 1301125 h 1373409"/>
              <a:gd name="connsiteX39" fmla="*/ 285754 w 608640"/>
              <a:gd name="connsiteY39" fmla="*/ 1355338 h 1373409"/>
              <a:gd name="connsiteX0" fmla="*/ 7354 w 608640"/>
              <a:gd name="connsiteY0" fmla="*/ 0 h 1373409"/>
              <a:gd name="connsiteX1" fmla="*/ 53536 w 608640"/>
              <a:gd name="connsiteY1" fmla="*/ 36946 h 1373409"/>
              <a:gd name="connsiteX2" fmla="*/ 81245 w 608640"/>
              <a:gd name="connsiteY2" fmla="*/ 64655 h 1373409"/>
              <a:gd name="connsiteX3" fmla="*/ 164372 w 608640"/>
              <a:gd name="connsiteY3" fmla="*/ 110837 h 1373409"/>
              <a:gd name="connsiteX4" fmla="*/ 201317 w 608640"/>
              <a:gd name="connsiteY4" fmla="*/ 138546 h 1373409"/>
              <a:gd name="connsiteX5" fmla="*/ 229026 w 608640"/>
              <a:gd name="connsiteY5" fmla="*/ 166255 h 1373409"/>
              <a:gd name="connsiteX6" fmla="*/ 256736 w 608640"/>
              <a:gd name="connsiteY6" fmla="*/ 184728 h 1373409"/>
              <a:gd name="connsiteX7" fmla="*/ 321390 w 608640"/>
              <a:gd name="connsiteY7" fmla="*/ 230909 h 1373409"/>
              <a:gd name="connsiteX8" fmla="*/ 349099 w 608640"/>
              <a:gd name="connsiteY8" fmla="*/ 249382 h 1373409"/>
              <a:gd name="connsiteX9" fmla="*/ 386045 w 608640"/>
              <a:gd name="connsiteY9" fmla="*/ 304800 h 1373409"/>
              <a:gd name="connsiteX10" fmla="*/ 413754 w 608640"/>
              <a:gd name="connsiteY10" fmla="*/ 369455 h 1373409"/>
              <a:gd name="connsiteX11" fmla="*/ 459936 w 608640"/>
              <a:gd name="connsiteY11" fmla="*/ 434109 h 1373409"/>
              <a:gd name="connsiteX12" fmla="*/ 487645 w 608640"/>
              <a:gd name="connsiteY12" fmla="*/ 489528 h 1373409"/>
              <a:gd name="connsiteX13" fmla="*/ 515354 w 608640"/>
              <a:gd name="connsiteY13" fmla="*/ 572655 h 1373409"/>
              <a:gd name="connsiteX14" fmla="*/ 533826 w 608640"/>
              <a:gd name="connsiteY14" fmla="*/ 600364 h 1373409"/>
              <a:gd name="connsiteX15" fmla="*/ 552299 w 608640"/>
              <a:gd name="connsiteY15" fmla="*/ 655782 h 1373409"/>
              <a:gd name="connsiteX16" fmla="*/ 561536 w 608640"/>
              <a:gd name="connsiteY16" fmla="*/ 683491 h 1373409"/>
              <a:gd name="connsiteX17" fmla="*/ 580008 w 608640"/>
              <a:gd name="connsiteY17" fmla="*/ 738909 h 1373409"/>
              <a:gd name="connsiteX18" fmla="*/ 571504 w 608640"/>
              <a:gd name="connsiteY18" fmla="*/ 975843 h 1373409"/>
              <a:gd name="connsiteX19" fmla="*/ 357192 w 608640"/>
              <a:gd name="connsiteY19" fmla="*/ 1246911 h 1373409"/>
              <a:gd name="connsiteX20" fmla="*/ 357190 w 608640"/>
              <a:gd name="connsiteY20" fmla="*/ 1301124 h 1373409"/>
              <a:gd name="connsiteX21" fmla="*/ 500066 w 608640"/>
              <a:gd name="connsiteY21" fmla="*/ 1084270 h 1373409"/>
              <a:gd name="connsiteX22" fmla="*/ 571506 w 608640"/>
              <a:gd name="connsiteY22" fmla="*/ 813203 h 1373409"/>
              <a:gd name="connsiteX23" fmla="*/ 571506 w 608640"/>
              <a:gd name="connsiteY23" fmla="*/ 867417 h 1373409"/>
              <a:gd name="connsiteX24" fmla="*/ 571506 w 608640"/>
              <a:gd name="connsiteY24" fmla="*/ 975844 h 1373409"/>
              <a:gd name="connsiteX25" fmla="*/ 357190 w 608640"/>
              <a:gd name="connsiteY25" fmla="*/ 1301124 h 1373409"/>
              <a:gd name="connsiteX26" fmla="*/ 285752 w 608640"/>
              <a:gd name="connsiteY26" fmla="*/ 1355337 h 1373409"/>
              <a:gd name="connsiteX27" fmla="*/ 285752 w 608640"/>
              <a:gd name="connsiteY27" fmla="*/ 1355337 h 1373409"/>
              <a:gd name="connsiteX28" fmla="*/ 571506 w 608640"/>
              <a:gd name="connsiteY28" fmla="*/ 1301125 h 1373409"/>
              <a:gd name="connsiteX29" fmla="*/ 571506 w 608640"/>
              <a:gd name="connsiteY29" fmla="*/ 1301125 h 1373409"/>
              <a:gd name="connsiteX30" fmla="*/ 285752 w 608640"/>
              <a:gd name="connsiteY30" fmla="*/ 1355337 h 1373409"/>
              <a:gd name="connsiteX31" fmla="*/ 285752 w 608640"/>
              <a:gd name="connsiteY31" fmla="*/ 1355337 h 1373409"/>
              <a:gd name="connsiteX32" fmla="*/ 285752 w 608640"/>
              <a:gd name="connsiteY32" fmla="*/ 1355337 h 1373409"/>
              <a:gd name="connsiteX33" fmla="*/ 214314 w 608640"/>
              <a:gd name="connsiteY33" fmla="*/ 1192697 h 1373409"/>
              <a:gd name="connsiteX34" fmla="*/ 285752 w 608640"/>
              <a:gd name="connsiteY34" fmla="*/ 1355337 h 1373409"/>
              <a:gd name="connsiteX35" fmla="*/ 285752 w 608640"/>
              <a:gd name="connsiteY35" fmla="*/ 1355337 h 1373409"/>
              <a:gd name="connsiteX36" fmla="*/ 571505 w 608640"/>
              <a:gd name="connsiteY36" fmla="*/ 1301125 h 1373409"/>
              <a:gd name="connsiteX37" fmla="*/ 357192 w 608640"/>
              <a:gd name="connsiteY37" fmla="*/ 1355338 h 1373409"/>
              <a:gd name="connsiteX38" fmla="*/ 285754 w 608640"/>
              <a:gd name="connsiteY38" fmla="*/ 1301125 h 1373409"/>
              <a:gd name="connsiteX39" fmla="*/ 285754 w 608640"/>
              <a:gd name="connsiteY39" fmla="*/ 1355338 h 1373409"/>
              <a:gd name="connsiteX0" fmla="*/ 60890 w 662176"/>
              <a:gd name="connsiteY0" fmla="*/ 0 h 1373409"/>
              <a:gd name="connsiteX1" fmla="*/ 53536 w 662176"/>
              <a:gd name="connsiteY1" fmla="*/ 54936 h 1373409"/>
              <a:gd name="connsiteX2" fmla="*/ 134781 w 662176"/>
              <a:gd name="connsiteY2" fmla="*/ 64655 h 1373409"/>
              <a:gd name="connsiteX3" fmla="*/ 217908 w 662176"/>
              <a:gd name="connsiteY3" fmla="*/ 110837 h 1373409"/>
              <a:gd name="connsiteX4" fmla="*/ 254853 w 662176"/>
              <a:gd name="connsiteY4" fmla="*/ 138546 h 1373409"/>
              <a:gd name="connsiteX5" fmla="*/ 282562 w 662176"/>
              <a:gd name="connsiteY5" fmla="*/ 166255 h 1373409"/>
              <a:gd name="connsiteX6" fmla="*/ 310272 w 662176"/>
              <a:gd name="connsiteY6" fmla="*/ 184728 h 1373409"/>
              <a:gd name="connsiteX7" fmla="*/ 374926 w 662176"/>
              <a:gd name="connsiteY7" fmla="*/ 230909 h 1373409"/>
              <a:gd name="connsiteX8" fmla="*/ 402635 w 662176"/>
              <a:gd name="connsiteY8" fmla="*/ 249382 h 1373409"/>
              <a:gd name="connsiteX9" fmla="*/ 439581 w 662176"/>
              <a:gd name="connsiteY9" fmla="*/ 304800 h 1373409"/>
              <a:gd name="connsiteX10" fmla="*/ 467290 w 662176"/>
              <a:gd name="connsiteY10" fmla="*/ 369455 h 1373409"/>
              <a:gd name="connsiteX11" fmla="*/ 513472 w 662176"/>
              <a:gd name="connsiteY11" fmla="*/ 434109 h 1373409"/>
              <a:gd name="connsiteX12" fmla="*/ 541181 w 662176"/>
              <a:gd name="connsiteY12" fmla="*/ 489528 h 1373409"/>
              <a:gd name="connsiteX13" fmla="*/ 568890 w 662176"/>
              <a:gd name="connsiteY13" fmla="*/ 572655 h 1373409"/>
              <a:gd name="connsiteX14" fmla="*/ 587362 w 662176"/>
              <a:gd name="connsiteY14" fmla="*/ 600364 h 1373409"/>
              <a:gd name="connsiteX15" fmla="*/ 605835 w 662176"/>
              <a:gd name="connsiteY15" fmla="*/ 655782 h 1373409"/>
              <a:gd name="connsiteX16" fmla="*/ 615072 w 662176"/>
              <a:gd name="connsiteY16" fmla="*/ 683491 h 1373409"/>
              <a:gd name="connsiteX17" fmla="*/ 633544 w 662176"/>
              <a:gd name="connsiteY17" fmla="*/ 738909 h 1373409"/>
              <a:gd name="connsiteX18" fmla="*/ 625040 w 662176"/>
              <a:gd name="connsiteY18" fmla="*/ 975843 h 1373409"/>
              <a:gd name="connsiteX19" fmla="*/ 410728 w 662176"/>
              <a:gd name="connsiteY19" fmla="*/ 1246911 h 1373409"/>
              <a:gd name="connsiteX20" fmla="*/ 410726 w 662176"/>
              <a:gd name="connsiteY20" fmla="*/ 1301124 h 1373409"/>
              <a:gd name="connsiteX21" fmla="*/ 553602 w 662176"/>
              <a:gd name="connsiteY21" fmla="*/ 1084270 h 1373409"/>
              <a:gd name="connsiteX22" fmla="*/ 625042 w 662176"/>
              <a:gd name="connsiteY22" fmla="*/ 813203 h 1373409"/>
              <a:gd name="connsiteX23" fmla="*/ 625042 w 662176"/>
              <a:gd name="connsiteY23" fmla="*/ 867417 h 1373409"/>
              <a:gd name="connsiteX24" fmla="*/ 625042 w 662176"/>
              <a:gd name="connsiteY24" fmla="*/ 975844 h 1373409"/>
              <a:gd name="connsiteX25" fmla="*/ 410726 w 662176"/>
              <a:gd name="connsiteY25" fmla="*/ 1301124 h 1373409"/>
              <a:gd name="connsiteX26" fmla="*/ 339288 w 662176"/>
              <a:gd name="connsiteY26" fmla="*/ 1355337 h 1373409"/>
              <a:gd name="connsiteX27" fmla="*/ 339288 w 662176"/>
              <a:gd name="connsiteY27" fmla="*/ 1355337 h 1373409"/>
              <a:gd name="connsiteX28" fmla="*/ 625042 w 662176"/>
              <a:gd name="connsiteY28" fmla="*/ 1301125 h 1373409"/>
              <a:gd name="connsiteX29" fmla="*/ 625042 w 662176"/>
              <a:gd name="connsiteY29" fmla="*/ 1301125 h 1373409"/>
              <a:gd name="connsiteX30" fmla="*/ 339288 w 662176"/>
              <a:gd name="connsiteY30" fmla="*/ 1355337 h 1373409"/>
              <a:gd name="connsiteX31" fmla="*/ 339288 w 662176"/>
              <a:gd name="connsiteY31" fmla="*/ 1355337 h 1373409"/>
              <a:gd name="connsiteX32" fmla="*/ 339288 w 662176"/>
              <a:gd name="connsiteY32" fmla="*/ 1355337 h 1373409"/>
              <a:gd name="connsiteX33" fmla="*/ 267850 w 662176"/>
              <a:gd name="connsiteY33" fmla="*/ 1192697 h 1373409"/>
              <a:gd name="connsiteX34" fmla="*/ 339288 w 662176"/>
              <a:gd name="connsiteY34" fmla="*/ 1355337 h 1373409"/>
              <a:gd name="connsiteX35" fmla="*/ 339288 w 662176"/>
              <a:gd name="connsiteY35" fmla="*/ 1355337 h 1373409"/>
              <a:gd name="connsiteX36" fmla="*/ 625041 w 662176"/>
              <a:gd name="connsiteY36" fmla="*/ 1301125 h 1373409"/>
              <a:gd name="connsiteX37" fmla="*/ 410728 w 662176"/>
              <a:gd name="connsiteY37" fmla="*/ 1355338 h 1373409"/>
              <a:gd name="connsiteX38" fmla="*/ 339290 w 662176"/>
              <a:gd name="connsiteY38" fmla="*/ 1301125 h 1373409"/>
              <a:gd name="connsiteX39" fmla="*/ 339290 w 662176"/>
              <a:gd name="connsiteY39" fmla="*/ 1355338 h 1373409"/>
              <a:gd name="connsiteX0" fmla="*/ 130110 w 731396"/>
              <a:gd name="connsiteY0" fmla="*/ 0 h 1373409"/>
              <a:gd name="connsiteX1" fmla="*/ 122756 w 731396"/>
              <a:gd name="connsiteY1" fmla="*/ 54936 h 1373409"/>
              <a:gd name="connsiteX2" fmla="*/ 204001 w 731396"/>
              <a:gd name="connsiteY2" fmla="*/ 64655 h 1373409"/>
              <a:gd name="connsiteX3" fmla="*/ 287128 w 731396"/>
              <a:gd name="connsiteY3" fmla="*/ 110837 h 1373409"/>
              <a:gd name="connsiteX4" fmla="*/ 324073 w 731396"/>
              <a:gd name="connsiteY4" fmla="*/ 138546 h 1373409"/>
              <a:gd name="connsiteX5" fmla="*/ 351782 w 731396"/>
              <a:gd name="connsiteY5" fmla="*/ 166255 h 1373409"/>
              <a:gd name="connsiteX6" fmla="*/ 379492 w 731396"/>
              <a:gd name="connsiteY6" fmla="*/ 184728 h 1373409"/>
              <a:gd name="connsiteX7" fmla="*/ 444146 w 731396"/>
              <a:gd name="connsiteY7" fmla="*/ 230909 h 1373409"/>
              <a:gd name="connsiteX8" fmla="*/ 471855 w 731396"/>
              <a:gd name="connsiteY8" fmla="*/ 249382 h 1373409"/>
              <a:gd name="connsiteX9" fmla="*/ 508801 w 731396"/>
              <a:gd name="connsiteY9" fmla="*/ 304800 h 1373409"/>
              <a:gd name="connsiteX10" fmla="*/ 536510 w 731396"/>
              <a:gd name="connsiteY10" fmla="*/ 369455 h 1373409"/>
              <a:gd name="connsiteX11" fmla="*/ 582692 w 731396"/>
              <a:gd name="connsiteY11" fmla="*/ 434109 h 1373409"/>
              <a:gd name="connsiteX12" fmla="*/ 610401 w 731396"/>
              <a:gd name="connsiteY12" fmla="*/ 489528 h 1373409"/>
              <a:gd name="connsiteX13" fmla="*/ 638110 w 731396"/>
              <a:gd name="connsiteY13" fmla="*/ 572655 h 1373409"/>
              <a:gd name="connsiteX14" fmla="*/ 656582 w 731396"/>
              <a:gd name="connsiteY14" fmla="*/ 600364 h 1373409"/>
              <a:gd name="connsiteX15" fmla="*/ 675055 w 731396"/>
              <a:gd name="connsiteY15" fmla="*/ 655782 h 1373409"/>
              <a:gd name="connsiteX16" fmla="*/ 684292 w 731396"/>
              <a:gd name="connsiteY16" fmla="*/ 683491 h 1373409"/>
              <a:gd name="connsiteX17" fmla="*/ 702764 w 731396"/>
              <a:gd name="connsiteY17" fmla="*/ 738909 h 1373409"/>
              <a:gd name="connsiteX18" fmla="*/ 694260 w 731396"/>
              <a:gd name="connsiteY18" fmla="*/ 975843 h 1373409"/>
              <a:gd name="connsiteX19" fmla="*/ 479948 w 731396"/>
              <a:gd name="connsiteY19" fmla="*/ 1246911 h 1373409"/>
              <a:gd name="connsiteX20" fmla="*/ 479946 w 731396"/>
              <a:gd name="connsiteY20" fmla="*/ 1301124 h 1373409"/>
              <a:gd name="connsiteX21" fmla="*/ 622822 w 731396"/>
              <a:gd name="connsiteY21" fmla="*/ 1084270 h 1373409"/>
              <a:gd name="connsiteX22" fmla="*/ 694262 w 731396"/>
              <a:gd name="connsiteY22" fmla="*/ 813203 h 1373409"/>
              <a:gd name="connsiteX23" fmla="*/ 694262 w 731396"/>
              <a:gd name="connsiteY23" fmla="*/ 867417 h 1373409"/>
              <a:gd name="connsiteX24" fmla="*/ 694262 w 731396"/>
              <a:gd name="connsiteY24" fmla="*/ 975844 h 1373409"/>
              <a:gd name="connsiteX25" fmla="*/ 479946 w 731396"/>
              <a:gd name="connsiteY25" fmla="*/ 1301124 h 1373409"/>
              <a:gd name="connsiteX26" fmla="*/ 408508 w 731396"/>
              <a:gd name="connsiteY26" fmla="*/ 1355337 h 1373409"/>
              <a:gd name="connsiteX27" fmla="*/ 408508 w 731396"/>
              <a:gd name="connsiteY27" fmla="*/ 1355337 h 1373409"/>
              <a:gd name="connsiteX28" fmla="*/ 694262 w 731396"/>
              <a:gd name="connsiteY28" fmla="*/ 1301125 h 1373409"/>
              <a:gd name="connsiteX29" fmla="*/ 694262 w 731396"/>
              <a:gd name="connsiteY29" fmla="*/ 1301125 h 1373409"/>
              <a:gd name="connsiteX30" fmla="*/ 408508 w 731396"/>
              <a:gd name="connsiteY30" fmla="*/ 1355337 h 1373409"/>
              <a:gd name="connsiteX31" fmla="*/ 408508 w 731396"/>
              <a:gd name="connsiteY31" fmla="*/ 1355337 h 1373409"/>
              <a:gd name="connsiteX32" fmla="*/ 408508 w 731396"/>
              <a:gd name="connsiteY32" fmla="*/ 1355337 h 1373409"/>
              <a:gd name="connsiteX33" fmla="*/ 337070 w 731396"/>
              <a:gd name="connsiteY33" fmla="*/ 1192697 h 1373409"/>
              <a:gd name="connsiteX34" fmla="*/ 408508 w 731396"/>
              <a:gd name="connsiteY34" fmla="*/ 1355337 h 1373409"/>
              <a:gd name="connsiteX35" fmla="*/ 408508 w 731396"/>
              <a:gd name="connsiteY35" fmla="*/ 1355337 h 1373409"/>
              <a:gd name="connsiteX36" fmla="*/ 694261 w 731396"/>
              <a:gd name="connsiteY36" fmla="*/ 1301125 h 1373409"/>
              <a:gd name="connsiteX37" fmla="*/ 479948 w 731396"/>
              <a:gd name="connsiteY37" fmla="*/ 1355338 h 1373409"/>
              <a:gd name="connsiteX38" fmla="*/ 408510 w 731396"/>
              <a:gd name="connsiteY38" fmla="*/ 1301125 h 1373409"/>
              <a:gd name="connsiteX39" fmla="*/ 408510 w 731396"/>
              <a:gd name="connsiteY39" fmla="*/ 1355338 h 1373409"/>
              <a:gd name="connsiteX0" fmla="*/ 35808 w 731396"/>
              <a:gd name="connsiteY0" fmla="*/ 0 h 1373409"/>
              <a:gd name="connsiteX1" fmla="*/ 122756 w 731396"/>
              <a:gd name="connsiteY1" fmla="*/ 54936 h 1373409"/>
              <a:gd name="connsiteX2" fmla="*/ 204001 w 731396"/>
              <a:gd name="connsiteY2" fmla="*/ 64655 h 1373409"/>
              <a:gd name="connsiteX3" fmla="*/ 287128 w 731396"/>
              <a:gd name="connsiteY3" fmla="*/ 110837 h 1373409"/>
              <a:gd name="connsiteX4" fmla="*/ 324073 w 731396"/>
              <a:gd name="connsiteY4" fmla="*/ 138546 h 1373409"/>
              <a:gd name="connsiteX5" fmla="*/ 351782 w 731396"/>
              <a:gd name="connsiteY5" fmla="*/ 166255 h 1373409"/>
              <a:gd name="connsiteX6" fmla="*/ 379492 w 731396"/>
              <a:gd name="connsiteY6" fmla="*/ 184728 h 1373409"/>
              <a:gd name="connsiteX7" fmla="*/ 444146 w 731396"/>
              <a:gd name="connsiteY7" fmla="*/ 230909 h 1373409"/>
              <a:gd name="connsiteX8" fmla="*/ 471855 w 731396"/>
              <a:gd name="connsiteY8" fmla="*/ 249382 h 1373409"/>
              <a:gd name="connsiteX9" fmla="*/ 508801 w 731396"/>
              <a:gd name="connsiteY9" fmla="*/ 304800 h 1373409"/>
              <a:gd name="connsiteX10" fmla="*/ 536510 w 731396"/>
              <a:gd name="connsiteY10" fmla="*/ 369455 h 1373409"/>
              <a:gd name="connsiteX11" fmla="*/ 582692 w 731396"/>
              <a:gd name="connsiteY11" fmla="*/ 434109 h 1373409"/>
              <a:gd name="connsiteX12" fmla="*/ 610401 w 731396"/>
              <a:gd name="connsiteY12" fmla="*/ 489528 h 1373409"/>
              <a:gd name="connsiteX13" fmla="*/ 638110 w 731396"/>
              <a:gd name="connsiteY13" fmla="*/ 572655 h 1373409"/>
              <a:gd name="connsiteX14" fmla="*/ 656582 w 731396"/>
              <a:gd name="connsiteY14" fmla="*/ 600364 h 1373409"/>
              <a:gd name="connsiteX15" fmla="*/ 675055 w 731396"/>
              <a:gd name="connsiteY15" fmla="*/ 655782 h 1373409"/>
              <a:gd name="connsiteX16" fmla="*/ 684292 w 731396"/>
              <a:gd name="connsiteY16" fmla="*/ 683491 h 1373409"/>
              <a:gd name="connsiteX17" fmla="*/ 702764 w 731396"/>
              <a:gd name="connsiteY17" fmla="*/ 738909 h 1373409"/>
              <a:gd name="connsiteX18" fmla="*/ 694260 w 731396"/>
              <a:gd name="connsiteY18" fmla="*/ 975843 h 1373409"/>
              <a:gd name="connsiteX19" fmla="*/ 479948 w 731396"/>
              <a:gd name="connsiteY19" fmla="*/ 1246911 h 1373409"/>
              <a:gd name="connsiteX20" fmla="*/ 479946 w 731396"/>
              <a:gd name="connsiteY20" fmla="*/ 1301124 h 1373409"/>
              <a:gd name="connsiteX21" fmla="*/ 622822 w 731396"/>
              <a:gd name="connsiteY21" fmla="*/ 1084270 h 1373409"/>
              <a:gd name="connsiteX22" fmla="*/ 694262 w 731396"/>
              <a:gd name="connsiteY22" fmla="*/ 813203 h 1373409"/>
              <a:gd name="connsiteX23" fmla="*/ 694262 w 731396"/>
              <a:gd name="connsiteY23" fmla="*/ 867417 h 1373409"/>
              <a:gd name="connsiteX24" fmla="*/ 694262 w 731396"/>
              <a:gd name="connsiteY24" fmla="*/ 975844 h 1373409"/>
              <a:gd name="connsiteX25" fmla="*/ 479946 w 731396"/>
              <a:gd name="connsiteY25" fmla="*/ 1301124 h 1373409"/>
              <a:gd name="connsiteX26" fmla="*/ 408508 w 731396"/>
              <a:gd name="connsiteY26" fmla="*/ 1355337 h 1373409"/>
              <a:gd name="connsiteX27" fmla="*/ 408508 w 731396"/>
              <a:gd name="connsiteY27" fmla="*/ 1355337 h 1373409"/>
              <a:gd name="connsiteX28" fmla="*/ 694262 w 731396"/>
              <a:gd name="connsiteY28" fmla="*/ 1301125 h 1373409"/>
              <a:gd name="connsiteX29" fmla="*/ 694262 w 731396"/>
              <a:gd name="connsiteY29" fmla="*/ 1301125 h 1373409"/>
              <a:gd name="connsiteX30" fmla="*/ 408508 w 731396"/>
              <a:gd name="connsiteY30" fmla="*/ 1355337 h 1373409"/>
              <a:gd name="connsiteX31" fmla="*/ 408508 w 731396"/>
              <a:gd name="connsiteY31" fmla="*/ 1355337 h 1373409"/>
              <a:gd name="connsiteX32" fmla="*/ 408508 w 731396"/>
              <a:gd name="connsiteY32" fmla="*/ 1355337 h 1373409"/>
              <a:gd name="connsiteX33" fmla="*/ 337070 w 731396"/>
              <a:gd name="connsiteY33" fmla="*/ 1192697 h 1373409"/>
              <a:gd name="connsiteX34" fmla="*/ 408508 w 731396"/>
              <a:gd name="connsiteY34" fmla="*/ 1355337 h 1373409"/>
              <a:gd name="connsiteX35" fmla="*/ 408508 w 731396"/>
              <a:gd name="connsiteY35" fmla="*/ 1355337 h 1373409"/>
              <a:gd name="connsiteX36" fmla="*/ 694261 w 731396"/>
              <a:gd name="connsiteY36" fmla="*/ 1301125 h 1373409"/>
              <a:gd name="connsiteX37" fmla="*/ 479948 w 731396"/>
              <a:gd name="connsiteY37" fmla="*/ 1355338 h 1373409"/>
              <a:gd name="connsiteX38" fmla="*/ 408510 w 731396"/>
              <a:gd name="connsiteY38" fmla="*/ 1301125 h 1373409"/>
              <a:gd name="connsiteX39" fmla="*/ 408510 w 731396"/>
              <a:gd name="connsiteY39" fmla="*/ 1355338 h 1373409"/>
              <a:gd name="connsiteX0" fmla="*/ 35808 w 731396"/>
              <a:gd name="connsiteY0" fmla="*/ 0 h 1373409"/>
              <a:gd name="connsiteX1" fmla="*/ 122756 w 731396"/>
              <a:gd name="connsiteY1" fmla="*/ 54936 h 1373409"/>
              <a:gd name="connsiteX2" fmla="*/ 204001 w 731396"/>
              <a:gd name="connsiteY2" fmla="*/ 64655 h 1373409"/>
              <a:gd name="connsiteX3" fmla="*/ 287128 w 731396"/>
              <a:gd name="connsiteY3" fmla="*/ 110837 h 1373409"/>
              <a:gd name="connsiteX4" fmla="*/ 324073 w 731396"/>
              <a:gd name="connsiteY4" fmla="*/ 138546 h 1373409"/>
              <a:gd name="connsiteX5" fmla="*/ 351782 w 731396"/>
              <a:gd name="connsiteY5" fmla="*/ 166255 h 1373409"/>
              <a:gd name="connsiteX6" fmla="*/ 379492 w 731396"/>
              <a:gd name="connsiteY6" fmla="*/ 184728 h 1373409"/>
              <a:gd name="connsiteX7" fmla="*/ 444146 w 731396"/>
              <a:gd name="connsiteY7" fmla="*/ 230909 h 1373409"/>
              <a:gd name="connsiteX8" fmla="*/ 471855 w 731396"/>
              <a:gd name="connsiteY8" fmla="*/ 249382 h 1373409"/>
              <a:gd name="connsiteX9" fmla="*/ 508801 w 731396"/>
              <a:gd name="connsiteY9" fmla="*/ 304800 h 1373409"/>
              <a:gd name="connsiteX10" fmla="*/ 536510 w 731396"/>
              <a:gd name="connsiteY10" fmla="*/ 369455 h 1373409"/>
              <a:gd name="connsiteX11" fmla="*/ 582692 w 731396"/>
              <a:gd name="connsiteY11" fmla="*/ 434109 h 1373409"/>
              <a:gd name="connsiteX12" fmla="*/ 610401 w 731396"/>
              <a:gd name="connsiteY12" fmla="*/ 489528 h 1373409"/>
              <a:gd name="connsiteX13" fmla="*/ 638110 w 731396"/>
              <a:gd name="connsiteY13" fmla="*/ 572655 h 1373409"/>
              <a:gd name="connsiteX14" fmla="*/ 656582 w 731396"/>
              <a:gd name="connsiteY14" fmla="*/ 600364 h 1373409"/>
              <a:gd name="connsiteX15" fmla="*/ 675055 w 731396"/>
              <a:gd name="connsiteY15" fmla="*/ 655782 h 1373409"/>
              <a:gd name="connsiteX16" fmla="*/ 684292 w 731396"/>
              <a:gd name="connsiteY16" fmla="*/ 683491 h 1373409"/>
              <a:gd name="connsiteX17" fmla="*/ 702764 w 731396"/>
              <a:gd name="connsiteY17" fmla="*/ 738909 h 1373409"/>
              <a:gd name="connsiteX18" fmla="*/ 694260 w 731396"/>
              <a:gd name="connsiteY18" fmla="*/ 975843 h 1373409"/>
              <a:gd name="connsiteX19" fmla="*/ 479948 w 731396"/>
              <a:gd name="connsiteY19" fmla="*/ 1246911 h 1373409"/>
              <a:gd name="connsiteX20" fmla="*/ 479946 w 731396"/>
              <a:gd name="connsiteY20" fmla="*/ 1301124 h 1373409"/>
              <a:gd name="connsiteX21" fmla="*/ 622822 w 731396"/>
              <a:gd name="connsiteY21" fmla="*/ 1084270 h 1373409"/>
              <a:gd name="connsiteX22" fmla="*/ 694262 w 731396"/>
              <a:gd name="connsiteY22" fmla="*/ 813203 h 1373409"/>
              <a:gd name="connsiteX23" fmla="*/ 694262 w 731396"/>
              <a:gd name="connsiteY23" fmla="*/ 867417 h 1373409"/>
              <a:gd name="connsiteX24" fmla="*/ 694262 w 731396"/>
              <a:gd name="connsiteY24" fmla="*/ 975844 h 1373409"/>
              <a:gd name="connsiteX25" fmla="*/ 479946 w 731396"/>
              <a:gd name="connsiteY25" fmla="*/ 1301124 h 1373409"/>
              <a:gd name="connsiteX26" fmla="*/ 408508 w 731396"/>
              <a:gd name="connsiteY26" fmla="*/ 1355337 h 1373409"/>
              <a:gd name="connsiteX27" fmla="*/ 408508 w 731396"/>
              <a:gd name="connsiteY27" fmla="*/ 1355337 h 1373409"/>
              <a:gd name="connsiteX28" fmla="*/ 694262 w 731396"/>
              <a:gd name="connsiteY28" fmla="*/ 1301125 h 1373409"/>
              <a:gd name="connsiteX29" fmla="*/ 694262 w 731396"/>
              <a:gd name="connsiteY29" fmla="*/ 1301125 h 1373409"/>
              <a:gd name="connsiteX30" fmla="*/ 408508 w 731396"/>
              <a:gd name="connsiteY30" fmla="*/ 1355337 h 1373409"/>
              <a:gd name="connsiteX31" fmla="*/ 408508 w 731396"/>
              <a:gd name="connsiteY31" fmla="*/ 1355337 h 1373409"/>
              <a:gd name="connsiteX32" fmla="*/ 408508 w 731396"/>
              <a:gd name="connsiteY32" fmla="*/ 1355337 h 1373409"/>
              <a:gd name="connsiteX33" fmla="*/ 337070 w 731396"/>
              <a:gd name="connsiteY33" fmla="*/ 1192697 h 1373409"/>
              <a:gd name="connsiteX34" fmla="*/ 408508 w 731396"/>
              <a:gd name="connsiteY34" fmla="*/ 1355337 h 1373409"/>
              <a:gd name="connsiteX35" fmla="*/ 408508 w 731396"/>
              <a:gd name="connsiteY35" fmla="*/ 1355337 h 1373409"/>
              <a:gd name="connsiteX36" fmla="*/ 694261 w 731396"/>
              <a:gd name="connsiteY36" fmla="*/ 1301125 h 1373409"/>
              <a:gd name="connsiteX37" fmla="*/ 479948 w 731396"/>
              <a:gd name="connsiteY37" fmla="*/ 1355338 h 1373409"/>
              <a:gd name="connsiteX38" fmla="*/ 408510 w 731396"/>
              <a:gd name="connsiteY38" fmla="*/ 1301125 h 1373409"/>
              <a:gd name="connsiteX39" fmla="*/ 408510 w 731396"/>
              <a:gd name="connsiteY39" fmla="*/ 1355338 h 1373409"/>
              <a:gd name="connsiteX0" fmla="*/ 35808 w 731396"/>
              <a:gd name="connsiteY0" fmla="*/ 0 h 1373409"/>
              <a:gd name="connsiteX1" fmla="*/ 122756 w 731396"/>
              <a:gd name="connsiteY1" fmla="*/ 54936 h 1373409"/>
              <a:gd name="connsiteX2" fmla="*/ 204001 w 731396"/>
              <a:gd name="connsiteY2" fmla="*/ 64655 h 1373409"/>
              <a:gd name="connsiteX3" fmla="*/ 287128 w 731396"/>
              <a:gd name="connsiteY3" fmla="*/ 110837 h 1373409"/>
              <a:gd name="connsiteX4" fmla="*/ 324073 w 731396"/>
              <a:gd name="connsiteY4" fmla="*/ 138546 h 1373409"/>
              <a:gd name="connsiteX5" fmla="*/ 351782 w 731396"/>
              <a:gd name="connsiteY5" fmla="*/ 166255 h 1373409"/>
              <a:gd name="connsiteX6" fmla="*/ 379492 w 731396"/>
              <a:gd name="connsiteY6" fmla="*/ 184728 h 1373409"/>
              <a:gd name="connsiteX7" fmla="*/ 444146 w 731396"/>
              <a:gd name="connsiteY7" fmla="*/ 230909 h 1373409"/>
              <a:gd name="connsiteX8" fmla="*/ 471855 w 731396"/>
              <a:gd name="connsiteY8" fmla="*/ 249382 h 1373409"/>
              <a:gd name="connsiteX9" fmla="*/ 508801 w 731396"/>
              <a:gd name="connsiteY9" fmla="*/ 304800 h 1373409"/>
              <a:gd name="connsiteX10" fmla="*/ 536510 w 731396"/>
              <a:gd name="connsiteY10" fmla="*/ 369455 h 1373409"/>
              <a:gd name="connsiteX11" fmla="*/ 582692 w 731396"/>
              <a:gd name="connsiteY11" fmla="*/ 434109 h 1373409"/>
              <a:gd name="connsiteX12" fmla="*/ 610401 w 731396"/>
              <a:gd name="connsiteY12" fmla="*/ 489528 h 1373409"/>
              <a:gd name="connsiteX13" fmla="*/ 638110 w 731396"/>
              <a:gd name="connsiteY13" fmla="*/ 572655 h 1373409"/>
              <a:gd name="connsiteX14" fmla="*/ 656582 w 731396"/>
              <a:gd name="connsiteY14" fmla="*/ 600364 h 1373409"/>
              <a:gd name="connsiteX15" fmla="*/ 675055 w 731396"/>
              <a:gd name="connsiteY15" fmla="*/ 655782 h 1373409"/>
              <a:gd name="connsiteX16" fmla="*/ 684292 w 731396"/>
              <a:gd name="connsiteY16" fmla="*/ 683491 h 1373409"/>
              <a:gd name="connsiteX17" fmla="*/ 702764 w 731396"/>
              <a:gd name="connsiteY17" fmla="*/ 738909 h 1373409"/>
              <a:gd name="connsiteX18" fmla="*/ 694260 w 731396"/>
              <a:gd name="connsiteY18" fmla="*/ 975843 h 1373409"/>
              <a:gd name="connsiteX19" fmla="*/ 479948 w 731396"/>
              <a:gd name="connsiteY19" fmla="*/ 1246911 h 1373409"/>
              <a:gd name="connsiteX20" fmla="*/ 479946 w 731396"/>
              <a:gd name="connsiteY20" fmla="*/ 1301124 h 1373409"/>
              <a:gd name="connsiteX21" fmla="*/ 622822 w 731396"/>
              <a:gd name="connsiteY21" fmla="*/ 1084270 h 1373409"/>
              <a:gd name="connsiteX22" fmla="*/ 694262 w 731396"/>
              <a:gd name="connsiteY22" fmla="*/ 813203 h 1373409"/>
              <a:gd name="connsiteX23" fmla="*/ 694262 w 731396"/>
              <a:gd name="connsiteY23" fmla="*/ 867417 h 1373409"/>
              <a:gd name="connsiteX24" fmla="*/ 694262 w 731396"/>
              <a:gd name="connsiteY24" fmla="*/ 975844 h 1373409"/>
              <a:gd name="connsiteX25" fmla="*/ 479946 w 731396"/>
              <a:gd name="connsiteY25" fmla="*/ 1301124 h 1373409"/>
              <a:gd name="connsiteX26" fmla="*/ 408508 w 731396"/>
              <a:gd name="connsiteY26" fmla="*/ 1355337 h 1373409"/>
              <a:gd name="connsiteX27" fmla="*/ 408508 w 731396"/>
              <a:gd name="connsiteY27" fmla="*/ 1355337 h 1373409"/>
              <a:gd name="connsiteX28" fmla="*/ 694262 w 731396"/>
              <a:gd name="connsiteY28" fmla="*/ 1301125 h 1373409"/>
              <a:gd name="connsiteX29" fmla="*/ 694262 w 731396"/>
              <a:gd name="connsiteY29" fmla="*/ 1301125 h 1373409"/>
              <a:gd name="connsiteX30" fmla="*/ 408508 w 731396"/>
              <a:gd name="connsiteY30" fmla="*/ 1355337 h 1373409"/>
              <a:gd name="connsiteX31" fmla="*/ 408508 w 731396"/>
              <a:gd name="connsiteY31" fmla="*/ 1355337 h 1373409"/>
              <a:gd name="connsiteX32" fmla="*/ 408508 w 731396"/>
              <a:gd name="connsiteY32" fmla="*/ 1355337 h 1373409"/>
              <a:gd name="connsiteX33" fmla="*/ 337070 w 731396"/>
              <a:gd name="connsiteY33" fmla="*/ 1192697 h 1373409"/>
              <a:gd name="connsiteX34" fmla="*/ 408508 w 731396"/>
              <a:gd name="connsiteY34" fmla="*/ 1355337 h 1373409"/>
              <a:gd name="connsiteX35" fmla="*/ 408508 w 731396"/>
              <a:gd name="connsiteY35" fmla="*/ 1355337 h 1373409"/>
              <a:gd name="connsiteX36" fmla="*/ 694261 w 731396"/>
              <a:gd name="connsiteY36" fmla="*/ 1301125 h 1373409"/>
              <a:gd name="connsiteX37" fmla="*/ 479948 w 731396"/>
              <a:gd name="connsiteY37" fmla="*/ 1355338 h 1373409"/>
              <a:gd name="connsiteX38" fmla="*/ 408510 w 731396"/>
              <a:gd name="connsiteY38" fmla="*/ 1301125 h 1373409"/>
              <a:gd name="connsiteX39" fmla="*/ 408510 w 731396"/>
              <a:gd name="connsiteY39" fmla="*/ 1355338 h 1373409"/>
              <a:gd name="connsiteX0" fmla="*/ 122756 w 731396"/>
              <a:gd name="connsiteY0" fmla="*/ 0 h 1373409"/>
              <a:gd name="connsiteX1" fmla="*/ 122756 w 731396"/>
              <a:gd name="connsiteY1" fmla="*/ 54936 h 1373409"/>
              <a:gd name="connsiteX2" fmla="*/ 204001 w 731396"/>
              <a:gd name="connsiteY2" fmla="*/ 64655 h 1373409"/>
              <a:gd name="connsiteX3" fmla="*/ 287128 w 731396"/>
              <a:gd name="connsiteY3" fmla="*/ 110837 h 1373409"/>
              <a:gd name="connsiteX4" fmla="*/ 324073 w 731396"/>
              <a:gd name="connsiteY4" fmla="*/ 138546 h 1373409"/>
              <a:gd name="connsiteX5" fmla="*/ 351782 w 731396"/>
              <a:gd name="connsiteY5" fmla="*/ 166255 h 1373409"/>
              <a:gd name="connsiteX6" fmla="*/ 379492 w 731396"/>
              <a:gd name="connsiteY6" fmla="*/ 184728 h 1373409"/>
              <a:gd name="connsiteX7" fmla="*/ 444146 w 731396"/>
              <a:gd name="connsiteY7" fmla="*/ 230909 h 1373409"/>
              <a:gd name="connsiteX8" fmla="*/ 471855 w 731396"/>
              <a:gd name="connsiteY8" fmla="*/ 249382 h 1373409"/>
              <a:gd name="connsiteX9" fmla="*/ 508801 w 731396"/>
              <a:gd name="connsiteY9" fmla="*/ 304800 h 1373409"/>
              <a:gd name="connsiteX10" fmla="*/ 536510 w 731396"/>
              <a:gd name="connsiteY10" fmla="*/ 369455 h 1373409"/>
              <a:gd name="connsiteX11" fmla="*/ 582692 w 731396"/>
              <a:gd name="connsiteY11" fmla="*/ 434109 h 1373409"/>
              <a:gd name="connsiteX12" fmla="*/ 610401 w 731396"/>
              <a:gd name="connsiteY12" fmla="*/ 489528 h 1373409"/>
              <a:gd name="connsiteX13" fmla="*/ 638110 w 731396"/>
              <a:gd name="connsiteY13" fmla="*/ 572655 h 1373409"/>
              <a:gd name="connsiteX14" fmla="*/ 656582 w 731396"/>
              <a:gd name="connsiteY14" fmla="*/ 600364 h 1373409"/>
              <a:gd name="connsiteX15" fmla="*/ 675055 w 731396"/>
              <a:gd name="connsiteY15" fmla="*/ 655782 h 1373409"/>
              <a:gd name="connsiteX16" fmla="*/ 684292 w 731396"/>
              <a:gd name="connsiteY16" fmla="*/ 683491 h 1373409"/>
              <a:gd name="connsiteX17" fmla="*/ 702764 w 731396"/>
              <a:gd name="connsiteY17" fmla="*/ 738909 h 1373409"/>
              <a:gd name="connsiteX18" fmla="*/ 694260 w 731396"/>
              <a:gd name="connsiteY18" fmla="*/ 975843 h 1373409"/>
              <a:gd name="connsiteX19" fmla="*/ 479948 w 731396"/>
              <a:gd name="connsiteY19" fmla="*/ 1246911 h 1373409"/>
              <a:gd name="connsiteX20" fmla="*/ 479946 w 731396"/>
              <a:gd name="connsiteY20" fmla="*/ 1301124 h 1373409"/>
              <a:gd name="connsiteX21" fmla="*/ 622822 w 731396"/>
              <a:gd name="connsiteY21" fmla="*/ 1084270 h 1373409"/>
              <a:gd name="connsiteX22" fmla="*/ 694262 w 731396"/>
              <a:gd name="connsiteY22" fmla="*/ 813203 h 1373409"/>
              <a:gd name="connsiteX23" fmla="*/ 694262 w 731396"/>
              <a:gd name="connsiteY23" fmla="*/ 867417 h 1373409"/>
              <a:gd name="connsiteX24" fmla="*/ 694262 w 731396"/>
              <a:gd name="connsiteY24" fmla="*/ 975844 h 1373409"/>
              <a:gd name="connsiteX25" fmla="*/ 479946 w 731396"/>
              <a:gd name="connsiteY25" fmla="*/ 1301124 h 1373409"/>
              <a:gd name="connsiteX26" fmla="*/ 408508 w 731396"/>
              <a:gd name="connsiteY26" fmla="*/ 1355337 h 1373409"/>
              <a:gd name="connsiteX27" fmla="*/ 408508 w 731396"/>
              <a:gd name="connsiteY27" fmla="*/ 1355337 h 1373409"/>
              <a:gd name="connsiteX28" fmla="*/ 694262 w 731396"/>
              <a:gd name="connsiteY28" fmla="*/ 1301125 h 1373409"/>
              <a:gd name="connsiteX29" fmla="*/ 694262 w 731396"/>
              <a:gd name="connsiteY29" fmla="*/ 1301125 h 1373409"/>
              <a:gd name="connsiteX30" fmla="*/ 408508 w 731396"/>
              <a:gd name="connsiteY30" fmla="*/ 1355337 h 1373409"/>
              <a:gd name="connsiteX31" fmla="*/ 408508 w 731396"/>
              <a:gd name="connsiteY31" fmla="*/ 1355337 h 1373409"/>
              <a:gd name="connsiteX32" fmla="*/ 408508 w 731396"/>
              <a:gd name="connsiteY32" fmla="*/ 1355337 h 1373409"/>
              <a:gd name="connsiteX33" fmla="*/ 337070 w 731396"/>
              <a:gd name="connsiteY33" fmla="*/ 1192697 h 1373409"/>
              <a:gd name="connsiteX34" fmla="*/ 408508 w 731396"/>
              <a:gd name="connsiteY34" fmla="*/ 1355337 h 1373409"/>
              <a:gd name="connsiteX35" fmla="*/ 408508 w 731396"/>
              <a:gd name="connsiteY35" fmla="*/ 1355337 h 1373409"/>
              <a:gd name="connsiteX36" fmla="*/ 694261 w 731396"/>
              <a:gd name="connsiteY36" fmla="*/ 1301125 h 1373409"/>
              <a:gd name="connsiteX37" fmla="*/ 479948 w 731396"/>
              <a:gd name="connsiteY37" fmla="*/ 1355338 h 1373409"/>
              <a:gd name="connsiteX38" fmla="*/ 408510 w 731396"/>
              <a:gd name="connsiteY38" fmla="*/ 1301125 h 1373409"/>
              <a:gd name="connsiteX39" fmla="*/ 408510 w 731396"/>
              <a:gd name="connsiteY39" fmla="*/ 1355338 h 1373409"/>
              <a:gd name="connsiteX0" fmla="*/ 35808 w 731396"/>
              <a:gd name="connsiteY0" fmla="*/ 0 h 1373409"/>
              <a:gd name="connsiteX1" fmla="*/ 122756 w 731396"/>
              <a:gd name="connsiteY1" fmla="*/ 54936 h 1373409"/>
              <a:gd name="connsiteX2" fmla="*/ 204001 w 731396"/>
              <a:gd name="connsiteY2" fmla="*/ 64655 h 1373409"/>
              <a:gd name="connsiteX3" fmla="*/ 287128 w 731396"/>
              <a:gd name="connsiteY3" fmla="*/ 110837 h 1373409"/>
              <a:gd name="connsiteX4" fmla="*/ 324073 w 731396"/>
              <a:gd name="connsiteY4" fmla="*/ 138546 h 1373409"/>
              <a:gd name="connsiteX5" fmla="*/ 351782 w 731396"/>
              <a:gd name="connsiteY5" fmla="*/ 166255 h 1373409"/>
              <a:gd name="connsiteX6" fmla="*/ 379492 w 731396"/>
              <a:gd name="connsiteY6" fmla="*/ 184728 h 1373409"/>
              <a:gd name="connsiteX7" fmla="*/ 444146 w 731396"/>
              <a:gd name="connsiteY7" fmla="*/ 230909 h 1373409"/>
              <a:gd name="connsiteX8" fmla="*/ 471855 w 731396"/>
              <a:gd name="connsiteY8" fmla="*/ 249382 h 1373409"/>
              <a:gd name="connsiteX9" fmla="*/ 508801 w 731396"/>
              <a:gd name="connsiteY9" fmla="*/ 304800 h 1373409"/>
              <a:gd name="connsiteX10" fmla="*/ 536510 w 731396"/>
              <a:gd name="connsiteY10" fmla="*/ 369455 h 1373409"/>
              <a:gd name="connsiteX11" fmla="*/ 582692 w 731396"/>
              <a:gd name="connsiteY11" fmla="*/ 434109 h 1373409"/>
              <a:gd name="connsiteX12" fmla="*/ 610401 w 731396"/>
              <a:gd name="connsiteY12" fmla="*/ 489528 h 1373409"/>
              <a:gd name="connsiteX13" fmla="*/ 638110 w 731396"/>
              <a:gd name="connsiteY13" fmla="*/ 572655 h 1373409"/>
              <a:gd name="connsiteX14" fmla="*/ 656582 w 731396"/>
              <a:gd name="connsiteY14" fmla="*/ 600364 h 1373409"/>
              <a:gd name="connsiteX15" fmla="*/ 675055 w 731396"/>
              <a:gd name="connsiteY15" fmla="*/ 655782 h 1373409"/>
              <a:gd name="connsiteX16" fmla="*/ 684292 w 731396"/>
              <a:gd name="connsiteY16" fmla="*/ 683491 h 1373409"/>
              <a:gd name="connsiteX17" fmla="*/ 702764 w 731396"/>
              <a:gd name="connsiteY17" fmla="*/ 738909 h 1373409"/>
              <a:gd name="connsiteX18" fmla="*/ 694260 w 731396"/>
              <a:gd name="connsiteY18" fmla="*/ 975843 h 1373409"/>
              <a:gd name="connsiteX19" fmla="*/ 479948 w 731396"/>
              <a:gd name="connsiteY19" fmla="*/ 1246911 h 1373409"/>
              <a:gd name="connsiteX20" fmla="*/ 479946 w 731396"/>
              <a:gd name="connsiteY20" fmla="*/ 1301124 h 1373409"/>
              <a:gd name="connsiteX21" fmla="*/ 622822 w 731396"/>
              <a:gd name="connsiteY21" fmla="*/ 1084270 h 1373409"/>
              <a:gd name="connsiteX22" fmla="*/ 694262 w 731396"/>
              <a:gd name="connsiteY22" fmla="*/ 813203 h 1373409"/>
              <a:gd name="connsiteX23" fmla="*/ 694262 w 731396"/>
              <a:gd name="connsiteY23" fmla="*/ 867417 h 1373409"/>
              <a:gd name="connsiteX24" fmla="*/ 694262 w 731396"/>
              <a:gd name="connsiteY24" fmla="*/ 975844 h 1373409"/>
              <a:gd name="connsiteX25" fmla="*/ 479946 w 731396"/>
              <a:gd name="connsiteY25" fmla="*/ 1301124 h 1373409"/>
              <a:gd name="connsiteX26" fmla="*/ 408508 w 731396"/>
              <a:gd name="connsiteY26" fmla="*/ 1355337 h 1373409"/>
              <a:gd name="connsiteX27" fmla="*/ 408508 w 731396"/>
              <a:gd name="connsiteY27" fmla="*/ 1355337 h 1373409"/>
              <a:gd name="connsiteX28" fmla="*/ 694262 w 731396"/>
              <a:gd name="connsiteY28" fmla="*/ 1301125 h 1373409"/>
              <a:gd name="connsiteX29" fmla="*/ 694262 w 731396"/>
              <a:gd name="connsiteY29" fmla="*/ 1301125 h 1373409"/>
              <a:gd name="connsiteX30" fmla="*/ 408508 w 731396"/>
              <a:gd name="connsiteY30" fmla="*/ 1355337 h 1373409"/>
              <a:gd name="connsiteX31" fmla="*/ 408508 w 731396"/>
              <a:gd name="connsiteY31" fmla="*/ 1355337 h 1373409"/>
              <a:gd name="connsiteX32" fmla="*/ 408508 w 731396"/>
              <a:gd name="connsiteY32" fmla="*/ 1355337 h 1373409"/>
              <a:gd name="connsiteX33" fmla="*/ 337070 w 731396"/>
              <a:gd name="connsiteY33" fmla="*/ 1192697 h 1373409"/>
              <a:gd name="connsiteX34" fmla="*/ 408508 w 731396"/>
              <a:gd name="connsiteY34" fmla="*/ 1355337 h 1373409"/>
              <a:gd name="connsiteX35" fmla="*/ 408508 w 731396"/>
              <a:gd name="connsiteY35" fmla="*/ 1355337 h 1373409"/>
              <a:gd name="connsiteX36" fmla="*/ 694261 w 731396"/>
              <a:gd name="connsiteY36" fmla="*/ 1301125 h 1373409"/>
              <a:gd name="connsiteX37" fmla="*/ 479948 w 731396"/>
              <a:gd name="connsiteY37" fmla="*/ 1355338 h 1373409"/>
              <a:gd name="connsiteX38" fmla="*/ 408510 w 731396"/>
              <a:gd name="connsiteY38" fmla="*/ 1301125 h 1373409"/>
              <a:gd name="connsiteX39" fmla="*/ 408510 w 731396"/>
              <a:gd name="connsiteY39" fmla="*/ 1355338 h 1373409"/>
              <a:gd name="connsiteX0" fmla="*/ 35808 w 731396"/>
              <a:gd name="connsiteY0" fmla="*/ 0 h 1373409"/>
              <a:gd name="connsiteX1" fmla="*/ 122756 w 731396"/>
              <a:gd name="connsiteY1" fmla="*/ 54936 h 1373409"/>
              <a:gd name="connsiteX2" fmla="*/ 204001 w 731396"/>
              <a:gd name="connsiteY2" fmla="*/ 64655 h 1373409"/>
              <a:gd name="connsiteX3" fmla="*/ 287128 w 731396"/>
              <a:gd name="connsiteY3" fmla="*/ 110837 h 1373409"/>
              <a:gd name="connsiteX4" fmla="*/ 324073 w 731396"/>
              <a:gd name="connsiteY4" fmla="*/ 138546 h 1373409"/>
              <a:gd name="connsiteX5" fmla="*/ 351782 w 731396"/>
              <a:gd name="connsiteY5" fmla="*/ 166255 h 1373409"/>
              <a:gd name="connsiteX6" fmla="*/ 379492 w 731396"/>
              <a:gd name="connsiteY6" fmla="*/ 184728 h 1373409"/>
              <a:gd name="connsiteX7" fmla="*/ 444146 w 731396"/>
              <a:gd name="connsiteY7" fmla="*/ 230909 h 1373409"/>
              <a:gd name="connsiteX8" fmla="*/ 471855 w 731396"/>
              <a:gd name="connsiteY8" fmla="*/ 249382 h 1373409"/>
              <a:gd name="connsiteX9" fmla="*/ 508801 w 731396"/>
              <a:gd name="connsiteY9" fmla="*/ 304800 h 1373409"/>
              <a:gd name="connsiteX10" fmla="*/ 536510 w 731396"/>
              <a:gd name="connsiteY10" fmla="*/ 369455 h 1373409"/>
              <a:gd name="connsiteX11" fmla="*/ 582692 w 731396"/>
              <a:gd name="connsiteY11" fmla="*/ 434109 h 1373409"/>
              <a:gd name="connsiteX12" fmla="*/ 610401 w 731396"/>
              <a:gd name="connsiteY12" fmla="*/ 489528 h 1373409"/>
              <a:gd name="connsiteX13" fmla="*/ 638110 w 731396"/>
              <a:gd name="connsiteY13" fmla="*/ 572655 h 1373409"/>
              <a:gd name="connsiteX14" fmla="*/ 656582 w 731396"/>
              <a:gd name="connsiteY14" fmla="*/ 600364 h 1373409"/>
              <a:gd name="connsiteX15" fmla="*/ 675055 w 731396"/>
              <a:gd name="connsiteY15" fmla="*/ 655782 h 1373409"/>
              <a:gd name="connsiteX16" fmla="*/ 684292 w 731396"/>
              <a:gd name="connsiteY16" fmla="*/ 683491 h 1373409"/>
              <a:gd name="connsiteX17" fmla="*/ 702764 w 731396"/>
              <a:gd name="connsiteY17" fmla="*/ 738909 h 1373409"/>
              <a:gd name="connsiteX18" fmla="*/ 694260 w 731396"/>
              <a:gd name="connsiteY18" fmla="*/ 975843 h 1373409"/>
              <a:gd name="connsiteX19" fmla="*/ 479948 w 731396"/>
              <a:gd name="connsiteY19" fmla="*/ 1246911 h 1373409"/>
              <a:gd name="connsiteX20" fmla="*/ 479946 w 731396"/>
              <a:gd name="connsiteY20" fmla="*/ 1301124 h 1373409"/>
              <a:gd name="connsiteX21" fmla="*/ 622822 w 731396"/>
              <a:gd name="connsiteY21" fmla="*/ 1084270 h 1373409"/>
              <a:gd name="connsiteX22" fmla="*/ 694262 w 731396"/>
              <a:gd name="connsiteY22" fmla="*/ 813203 h 1373409"/>
              <a:gd name="connsiteX23" fmla="*/ 694262 w 731396"/>
              <a:gd name="connsiteY23" fmla="*/ 867417 h 1373409"/>
              <a:gd name="connsiteX24" fmla="*/ 694262 w 731396"/>
              <a:gd name="connsiteY24" fmla="*/ 975844 h 1373409"/>
              <a:gd name="connsiteX25" fmla="*/ 479946 w 731396"/>
              <a:gd name="connsiteY25" fmla="*/ 1301124 h 1373409"/>
              <a:gd name="connsiteX26" fmla="*/ 408508 w 731396"/>
              <a:gd name="connsiteY26" fmla="*/ 1355337 h 1373409"/>
              <a:gd name="connsiteX27" fmla="*/ 408508 w 731396"/>
              <a:gd name="connsiteY27" fmla="*/ 1355337 h 1373409"/>
              <a:gd name="connsiteX28" fmla="*/ 694262 w 731396"/>
              <a:gd name="connsiteY28" fmla="*/ 1301125 h 1373409"/>
              <a:gd name="connsiteX29" fmla="*/ 694262 w 731396"/>
              <a:gd name="connsiteY29" fmla="*/ 1301125 h 1373409"/>
              <a:gd name="connsiteX30" fmla="*/ 408508 w 731396"/>
              <a:gd name="connsiteY30" fmla="*/ 1355337 h 1373409"/>
              <a:gd name="connsiteX31" fmla="*/ 408508 w 731396"/>
              <a:gd name="connsiteY31" fmla="*/ 1355337 h 1373409"/>
              <a:gd name="connsiteX32" fmla="*/ 408508 w 731396"/>
              <a:gd name="connsiteY32" fmla="*/ 1355337 h 1373409"/>
              <a:gd name="connsiteX33" fmla="*/ 337070 w 731396"/>
              <a:gd name="connsiteY33" fmla="*/ 1192697 h 1373409"/>
              <a:gd name="connsiteX34" fmla="*/ 408508 w 731396"/>
              <a:gd name="connsiteY34" fmla="*/ 1355337 h 1373409"/>
              <a:gd name="connsiteX35" fmla="*/ 408508 w 731396"/>
              <a:gd name="connsiteY35" fmla="*/ 1355337 h 1373409"/>
              <a:gd name="connsiteX36" fmla="*/ 694261 w 731396"/>
              <a:gd name="connsiteY36" fmla="*/ 1301125 h 1373409"/>
              <a:gd name="connsiteX37" fmla="*/ 479948 w 731396"/>
              <a:gd name="connsiteY37" fmla="*/ 1355338 h 1373409"/>
              <a:gd name="connsiteX38" fmla="*/ 408510 w 731396"/>
              <a:gd name="connsiteY38" fmla="*/ 1301125 h 1373409"/>
              <a:gd name="connsiteX39" fmla="*/ 408510 w 731396"/>
              <a:gd name="connsiteY39" fmla="*/ 1355338 h 1373409"/>
              <a:gd name="connsiteX0" fmla="*/ 35808 w 731396"/>
              <a:gd name="connsiteY0" fmla="*/ 0 h 1373409"/>
              <a:gd name="connsiteX1" fmla="*/ 122756 w 731396"/>
              <a:gd name="connsiteY1" fmla="*/ 0 h 1373409"/>
              <a:gd name="connsiteX2" fmla="*/ 204001 w 731396"/>
              <a:gd name="connsiteY2" fmla="*/ 64655 h 1373409"/>
              <a:gd name="connsiteX3" fmla="*/ 287128 w 731396"/>
              <a:gd name="connsiteY3" fmla="*/ 110837 h 1373409"/>
              <a:gd name="connsiteX4" fmla="*/ 324073 w 731396"/>
              <a:gd name="connsiteY4" fmla="*/ 138546 h 1373409"/>
              <a:gd name="connsiteX5" fmla="*/ 351782 w 731396"/>
              <a:gd name="connsiteY5" fmla="*/ 166255 h 1373409"/>
              <a:gd name="connsiteX6" fmla="*/ 379492 w 731396"/>
              <a:gd name="connsiteY6" fmla="*/ 184728 h 1373409"/>
              <a:gd name="connsiteX7" fmla="*/ 444146 w 731396"/>
              <a:gd name="connsiteY7" fmla="*/ 230909 h 1373409"/>
              <a:gd name="connsiteX8" fmla="*/ 471855 w 731396"/>
              <a:gd name="connsiteY8" fmla="*/ 249382 h 1373409"/>
              <a:gd name="connsiteX9" fmla="*/ 508801 w 731396"/>
              <a:gd name="connsiteY9" fmla="*/ 304800 h 1373409"/>
              <a:gd name="connsiteX10" fmla="*/ 536510 w 731396"/>
              <a:gd name="connsiteY10" fmla="*/ 369455 h 1373409"/>
              <a:gd name="connsiteX11" fmla="*/ 582692 w 731396"/>
              <a:gd name="connsiteY11" fmla="*/ 434109 h 1373409"/>
              <a:gd name="connsiteX12" fmla="*/ 610401 w 731396"/>
              <a:gd name="connsiteY12" fmla="*/ 489528 h 1373409"/>
              <a:gd name="connsiteX13" fmla="*/ 638110 w 731396"/>
              <a:gd name="connsiteY13" fmla="*/ 572655 h 1373409"/>
              <a:gd name="connsiteX14" fmla="*/ 656582 w 731396"/>
              <a:gd name="connsiteY14" fmla="*/ 600364 h 1373409"/>
              <a:gd name="connsiteX15" fmla="*/ 675055 w 731396"/>
              <a:gd name="connsiteY15" fmla="*/ 655782 h 1373409"/>
              <a:gd name="connsiteX16" fmla="*/ 684292 w 731396"/>
              <a:gd name="connsiteY16" fmla="*/ 683491 h 1373409"/>
              <a:gd name="connsiteX17" fmla="*/ 702764 w 731396"/>
              <a:gd name="connsiteY17" fmla="*/ 738909 h 1373409"/>
              <a:gd name="connsiteX18" fmla="*/ 694260 w 731396"/>
              <a:gd name="connsiteY18" fmla="*/ 975843 h 1373409"/>
              <a:gd name="connsiteX19" fmla="*/ 479948 w 731396"/>
              <a:gd name="connsiteY19" fmla="*/ 1246911 h 1373409"/>
              <a:gd name="connsiteX20" fmla="*/ 479946 w 731396"/>
              <a:gd name="connsiteY20" fmla="*/ 1301124 h 1373409"/>
              <a:gd name="connsiteX21" fmla="*/ 622822 w 731396"/>
              <a:gd name="connsiteY21" fmla="*/ 1084270 h 1373409"/>
              <a:gd name="connsiteX22" fmla="*/ 694262 w 731396"/>
              <a:gd name="connsiteY22" fmla="*/ 813203 h 1373409"/>
              <a:gd name="connsiteX23" fmla="*/ 694262 w 731396"/>
              <a:gd name="connsiteY23" fmla="*/ 867417 h 1373409"/>
              <a:gd name="connsiteX24" fmla="*/ 694262 w 731396"/>
              <a:gd name="connsiteY24" fmla="*/ 975844 h 1373409"/>
              <a:gd name="connsiteX25" fmla="*/ 479946 w 731396"/>
              <a:gd name="connsiteY25" fmla="*/ 1301124 h 1373409"/>
              <a:gd name="connsiteX26" fmla="*/ 408508 w 731396"/>
              <a:gd name="connsiteY26" fmla="*/ 1355337 h 1373409"/>
              <a:gd name="connsiteX27" fmla="*/ 408508 w 731396"/>
              <a:gd name="connsiteY27" fmla="*/ 1355337 h 1373409"/>
              <a:gd name="connsiteX28" fmla="*/ 694262 w 731396"/>
              <a:gd name="connsiteY28" fmla="*/ 1301125 h 1373409"/>
              <a:gd name="connsiteX29" fmla="*/ 694262 w 731396"/>
              <a:gd name="connsiteY29" fmla="*/ 1301125 h 1373409"/>
              <a:gd name="connsiteX30" fmla="*/ 408508 w 731396"/>
              <a:gd name="connsiteY30" fmla="*/ 1355337 h 1373409"/>
              <a:gd name="connsiteX31" fmla="*/ 408508 w 731396"/>
              <a:gd name="connsiteY31" fmla="*/ 1355337 h 1373409"/>
              <a:gd name="connsiteX32" fmla="*/ 408508 w 731396"/>
              <a:gd name="connsiteY32" fmla="*/ 1355337 h 1373409"/>
              <a:gd name="connsiteX33" fmla="*/ 337070 w 731396"/>
              <a:gd name="connsiteY33" fmla="*/ 1192697 h 1373409"/>
              <a:gd name="connsiteX34" fmla="*/ 408508 w 731396"/>
              <a:gd name="connsiteY34" fmla="*/ 1355337 h 1373409"/>
              <a:gd name="connsiteX35" fmla="*/ 408508 w 731396"/>
              <a:gd name="connsiteY35" fmla="*/ 1355337 h 1373409"/>
              <a:gd name="connsiteX36" fmla="*/ 694261 w 731396"/>
              <a:gd name="connsiteY36" fmla="*/ 1301125 h 1373409"/>
              <a:gd name="connsiteX37" fmla="*/ 479948 w 731396"/>
              <a:gd name="connsiteY37" fmla="*/ 1355338 h 1373409"/>
              <a:gd name="connsiteX38" fmla="*/ 408510 w 731396"/>
              <a:gd name="connsiteY38" fmla="*/ 1301125 h 1373409"/>
              <a:gd name="connsiteX39" fmla="*/ 408510 w 731396"/>
              <a:gd name="connsiteY39" fmla="*/ 1355338 h 1373409"/>
              <a:gd name="connsiteX0" fmla="*/ 0 w 695588"/>
              <a:gd name="connsiteY0" fmla="*/ 4170 h 1377579"/>
              <a:gd name="connsiteX1" fmla="*/ 86948 w 695588"/>
              <a:gd name="connsiteY1" fmla="*/ 4170 h 1377579"/>
              <a:gd name="connsiteX2" fmla="*/ 168193 w 695588"/>
              <a:gd name="connsiteY2" fmla="*/ 68825 h 1377579"/>
              <a:gd name="connsiteX3" fmla="*/ 251320 w 695588"/>
              <a:gd name="connsiteY3" fmla="*/ 115007 h 1377579"/>
              <a:gd name="connsiteX4" fmla="*/ 288265 w 695588"/>
              <a:gd name="connsiteY4" fmla="*/ 142716 h 1377579"/>
              <a:gd name="connsiteX5" fmla="*/ 315974 w 695588"/>
              <a:gd name="connsiteY5" fmla="*/ 170425 h 1377579"/>
              <a:gd name="connsiteX6" fmla="*/ 343684 w 695588"/>
              <a:gd name="connsiteY6" fmla="*/ 188898 h 1377579"/>
              <a:gd name="connsiteX7" fmla="*/ 408338 w 695588"/>
              <a:gd name="connsiteY7" fmla="*/ 235079 h 1377579"/>
              <a:gd name="connsiteX8" fmla="*/ 436047 w 695588"/>
              <a:gd name="connsiteY8" fmla="*/ 253552 h 1377579"/>
              <a:gd name="connsiteX9" fmla="*/ 472993 w 695588"/>
              <a:gd name="connsiteY9" fmla="*/ 308970 h 1377579"/>
              <a:gd name="connsiteX10" fmla="*/ 500702 w 695588"/>
              <a:gd name="connsiteY10" fmla="*/ 373625 h 1377579"/>
              <a:gd name="connsiteX11" fmla="*/ 546884 w 695588"/>
              <a:gd name="connsiteY11" fmla="*/ 438279 h 1377579"/>
              <a:gd name="connsiteX12" fmla="*/ 574593 w 695588"/>
              <a:gd name="connsiteY12" fmla="*/ 493698 h 1377579"/>
              <a:gd name="connsiteX13" fmla="*/ 602302 w 695588"/>
              <a:gd name="connsiteY13" fmla="*/ 576825 h 1377579"/>
              <a:gd name="connsiteX14" fmla="*/ 620774 w 695588"/>
              <a:gd name="connsiteY14" fmla="*/ 604534 h 1377579"/>
              <a:gd name="connsiteX15" fmla="*/ 639247 w 695588"/>
              <a:gd name="connsiteY15" fmla="*/ 659952 h 1377579"/>
              <a:gd name="connsiteX16" fmla="*/ 648484 w 695588"/>
              <a:gd name="connsiteY16" fmla="*/ 687661 h 1377579"/>
              <a:gd name="connsiteX17" fmla="*/ 666956 w 695588"/>
              <a:gd name="connsiteY17" fmla="*/ 743079 h 1377579"/>
              <a:gd name="connsiteX18" fmla="*/ 658452 w 695588"/>
              <a:gd name="connsiteY18" fmla="*/ 980013 h 1377579"/>
              <a:gd name="connsiteX19" fmla="*/ 444140 w 695588"/>
              <a:gd name="connsiteY19" fmla="*/ 1251081 h 1377579"/>
              <a:gd name="connsiteX20" fmla="*/ 444138 w 695588"/>
              <a:gd name="connsiteY20" fmla="*/ 1305294 h 1377579"/>
              <a:gd name="connsiteX21" fmla="*/ 587014 w 695588"/>
              <a:gd name="connsiteY21" fmla="*/ 1088440 h 1377579"/>
              <a:gd name="connsiteX22" fmla="*/ 658454 w 695588"/>
              <a:gd name="connsiteY22" fmla="*/ 817373 h 1377579"/>
              <a:gd name="connsiteX23" fmla="*/ 658454 w 695588"/>
              <a:gd name="connsiteY23" fmla="*/ 871587 h 1377579"/>
              <a:gd name="connsiteX24" fmla="*/ 658454 w 695588"/>
              <a:gd name="connsiteY24" fmla="*/ 980014 h 1377579"/>
              <a:gd name="connsiteX25" fmla="*/ 444138 w 695588"/>
              <a:gd name="connsiteY25" fmla="*/ 1305294 h 1377579"/>
              <a:gd name="connsiteX26" fmla="*/ 372700 w 695588"/>
              <a:gd name="connsiteY26" fmla="*/ 1359507 h 1377579"/>
              <a:gd name="connsiteX27" fmla="*/ 372700 w 695588"/>
              <a:gd name="connsiteY27" fmla="*/ 1359507 h 1377579"/>
              <a:gd name="connsiteX28" fmla="*/ 658454 w 695588"/>
              <a:gd name="connsiteY28" fmla="*/ 1305295 h 1377579"/>
              <a:gd name="connsiteX29" fmla="*/ 658454 w 695588"/>
              <a:gd name="connsiteY29" fmla="*/ 1305295 h 1377579"/>
              <a:gd name="connsiteX30" fmla="*/ 372700 w 695588"/>
              <a:gd name="connsiteY30" fmla="*/ 1359507 h 1377579"/>
              <a:gd name="connsiteX31" fmla="*/ 372700 w 695588"/>
              <a:gd name="connsiteY31" fmla="*/ 1359507 h 1377579"/>
              <a:gd name="connsiteX32" fmla="*/ 372700 w 695588"/>
              <a:gd name="connsiteY32" fmla="*/ 1359507 h 1377579"/>
              <a:gd name="connsiteX33" fmla="*/ 301262 w 695588"/>
              <a:gd name="connsiteY33" fmla="*/ 1196867 h 1377579"/>
              <a:gd name="connsiteX34" fmla="*/ 372700 w 695588"/>
              <a:gd name="connsiteY34" fmla="*/ 1359507 h 1377579"/>
              <a:gd name="connsiteX35" fmla="*/ 372700 w 695588"/>
              <a:gd name="connsiteY35" fmla="*/ 1359507 h 1377579"/>
              <a:gd name="connsiteX36" fmla="*/ 658453 w 695588"/>
              <a:gd name="connsiteY36" fmla="*/ 1305295 h 1377579"/>
              <a:gd name="connsiteX37" fmla="*/ 444140 w 695588"/>
              <a:gd name="connsiteY37" fmla="*/ 1359508 h 1377579"/>
              <a:gd name="connsiteX38" fmla="*/ 372702 w 695588"/>
              <a:gd name="connsiteY38" fmla="*/ 1305295 h 1377579"/>
              <a:gd name="connsiteX39" fmla="*/ 372702 w 695588"/>
              <a:gd name="connsiteY39" fmla="*/ 1359508 h 1377579"/>
              <a:gd name="connsiteX0" fmla="*/ 0 w 695588"/>
              <a:gd name="connsiteY0" fmla="*/ 4170 h 1377579"/>
              <a:gd name="connsiteX1" fmla="*/ 86948 w 695588"/>
              <a:gd name="connsiteY1" fmla="*/ 4170 h 1377579"/>
              <a:gd name="connsiteX2" fmla="*/ 168193 w 695588"/>
              <a:gd name="connsiteY2" fmla="*/ 68825 h 1377579"/>
              <a:gd name="connsiteX3" fmla="*/ 251320 w 695588"/>
              <a:gd name="connsiteY3" fmla="*/ 115007 h 1377579"/>
              <a:gd name="connsiteX4" fmla="*/ 288265 w 695588"/>
              <a:gd name="connsiteY4" fmla="*/ 142716 h 1377579"/>
              <a:gd name="connsiteX5" fmla="*/ 315974 w 695588"/>
              <a:gd name="connsiteY5" fmla="*/ 170425 h 1377579"/>
              <a:gd name="connsiteX6" fmla="*/ 343684 w 695588"/>
              <a:gd name="connsiteY6" fmla="*/ 188898 h 1377579"/>
              <a:gd name="connsiteX7" fmla="*/ 408338 w 695588"/>
              <a:gd name="connsiteY7" fmla="*/ 235079 h 1377579"/>
              <a:gd name="connsiteX8" fmla="*/ 436047 w 695588"/>
              <a:gd name="connsiteY8" fmla="*/ 253552 h 1377579"/>
              <a:gd name="connsiteX9" fmla="*/ 472993 w 695588"/>
              <a:gd name="connsiteY9" fmla="*/ 308970 h 1377579"/>
              <a:gd name="connsiteX10" fmla="*/ 500702 w 695588"/>
              <a:gd name="connsiteY10" fmla="*/ 373625 h 1377579"/>
              <a:gd name="connsiteX11" fmla="*/ 546884 w 695588"/>
              <a:gd name="connsiteY11" fmla="*/ 438279 h 1377579"/>
              <a:gd name="connsiteX12" fmla="*/ 574593 w 695588"/>
              <a:gd name="connsiteY12" fmla="*/ 493698 h 1377579"/>
              <a:gd name="connsiteX13" fmla="*/ 602302 w 695588"/>
              <a:gd name="connsiteY13" fmla="*/ 576825 h 1377579"/>
              <a:gd name="connsiteX14" fmla="*/ 620774 w 695588"/>
              <a:gd name="connsiteY14" fmla="*/ 604534 h 1377579"/>
              <a:gd name="connsiteX15" fmla="*/ 639247 w 695588"/>
              <a:gd name="connsiteY15" fmla="*/ 659952 h 1377579"/>
              <a:gd name="connsiteX16" fmla="*/ 648484 w 695588"/>
              <a:gd name="connsiteY16" fmla="*/ 687661 h 1377579"/>
              <a:gd name="connsiteX17" fmla="*/ 666956 w 695588"/>
              <a:gd name="connsiteY17" fmla="*/ 743079 h 1377579"/>
              <a:gd name="connsiteX18" fmla="*/ 658452 w 695588"/>
              <a:gd name="connsiteY18" fmla="*/ 980013 h 1377579"/>
              <a:gd name="connsiteX19" fmla="*/ 444140 w 695588"/>
              <a:gd name="connsiteY19" fmla="*/ 1251081 h 1377579"/>
              <a:gd name="connsiteX20" fmla="*/ 444138 w 695588"/>
              <a:gd name="connsiteY20" fmla="*/ 1305294 h 1377579"/>
              <a:gd name="connsiteX21" fmla="*/ 587014 w 695588"/>
              <a:gd name="connsiteY21" fmla="*/ 1088440 h 1377579"/>
              <a:gd name="connsiteX22" fmla="*/ 658454 w 695588"/>
              <a:gd name="connsiteY22" fmla="*/ 817373 h 1377579"/>
              <a:gd name="connsiteX23" fmla="*/ 658454 w 695588"/>
              <a:gd name="connsiteY23" fmla="*/ 871587 h 1377579"/>
              <a:gd name="connsiteX24" fmla="*/ 658454 w 695588"/>
              <a:gd name="connsiteY24" fmla="*/ 980014 h 1377579"/>
              <a:gd name="connsiteX25" fmla="*/ 444138 w 695588"/>
              <a:gd name="connsiteY25" fmla="*/ 1305294 h 1377579"/>
              <a:gd name="connsiteX26" fmla="*/ 372700 w 695588"/>
              <a:gd name="connsiteY26" fmla="*/ 1359507 h 1377579"/>
              <a:gd name="connsiteX27" fmla="*/ 372700 w 695588"/>
              <a:gd name="connsiteY27" fmla="*/ 1359507 h 1377579"/>
              <a:gd name="connsiteX28" fmla="*/ 658454 w 695588"/>
              <a:gd name="connsiteY28" fmla="*/ 1305295 h 1377579"/>
              <a:gd name="connsiteX29" fmla="*/ 658454 w 695588"/>
              <a:gd name="connsiteY29" fmla="*/ 1305295 h 1377579"/>
              <a:gd name="connsiteX30" fmla="*/ 372700 w 695588"/>
              <a:gd name="connsiteY30" fmla="*/ 1359507 h 1377579"/>
              <a:gd name="connsiteX31" fmla="*/ 372700 w 695588"/>
              <a:gd name="connsiteY31" fmla="*/ 1359507 h 1377579"/>
              <a:gd name="connsiteX32" fmla="*/ 372700 w 695588"/>
              <a:gd name="connsiteY32" fmla="*/ 1359507 h 1377579"/>
              <a:gd name="connsiteX33" fmla="*/ 301262 w 695588"/>
              <a:gd name="connsiteY33" fmla="*/ 1196867 h 1377579"/>
              <a:gd name="connsiteX34" fmla="*/ 372700 w 695588"/>
              <a:gd name="connsiteY34" fmla="*/ 1359507 h 1377579"/>
              <a:gd name="connsiteX35" fmla="*/ 372700 w 695588"/>
              <a:gd name="connsiteY35" fmla="*/ 1359507 h 1377579"/>
              <a:gd name="connsiteX36" fmla="*/ 658453 w 695588"/>
              <a:gd name="connsiteY36" fmla="*/ 1305295 h 1377579"/>
              <a:gd name="connsiteX37" fmla="*/ 444140 w 695588"/>
              <a:gd name="connsiteY37" fmla="*/ 1359508 h 1377579"/>
              <a:gd name="connsiteX38" fmla="*/ 372702 w 695588"/>
              <a:gd name="connsiteY38" fmla="*/ 1305295 h 1377579"/>
              <a:gd name="connsiteX39" fmla="*/ 372702 w 695588"/>
              <a:gd name="connsiteY39" fmla="*/ 1359508 h 1377579"/>
              <a:gd name="connsiteX0" fmla="*/ 0 w 695588"/>
              <a:gd name="connsiteY0" fmla="*/ 4170 h 1377579"/>
              <a:gd name="connsiteX1" fmla="*/ 86948 w 695588"/>
              <a:gd name="connsiteY1" fmla="*/ 4170 h 1377579"/>
              <a:gd name="connsiteX2" fmla="*/ 168193 w 695588"/>
              <a:gd name="connsiteY2" fmla="*/ 68825 h 1377579"/>
              <a:gd name="connsiteX3" fmla="*/ 251320 w 695588"/>
              <a:gd name="connsiteY3" fmla="*/ 115007 h 1377579"/>
              <a:gd name="connsiteX4" fmla="*/ 288265 w 695588"/>
              <a:gd name="connsiteY4" fmla="*/ 142716 h 1377579"/>
              <a:gd name="connsiteX5" fmla="*/ 315974 w 695588"/>
              <a:gd name="connsiteY5" fmla="*/ 170425 h 1377579"/>
              <a:gd name="connsiteX6" fmla="*/ 343684 w 695588"/>
              <a:gd name="connsiteY6" fmla="*/ 188898 h 1377579"/>
              <a:gd name="connsiteX7" fmla="*/ 408338 w 695588"/>
              <a:gd name="connsiteY7" fmla="*/ 235079 h 1377579"/>
              <a:gd name="connsiteX8" fmla="*/ 436047 w 695588"/>
              <a:gd name="connsiteY8" fmla="*/ 253552 h 1377579"/>
              <a:gd name="connsiteX9" fmla="*/ 472993 w 695588"/>
              <a:gd name="connsiteY9" fmla="*/ 308970 h 1377579"/>
              <a:gd name="connsiteX10" fmla="*/ 500702 w 695588"/>
              <a:gd name="connsiteY10" fmla="*/ 373625 h 1377579"/>
              <a:gd name="connsiteX11" fmla="*/ 546884 w 695588"/>
              <a:gd name="connsiteY11" fmla="*/ 438279 h 1377579"/>
              <a:gd name="connsiteX12" fmla="*/ 574593 w 695588"/>
              <a:gd name="connsiteY12" fmla="*/ 493698 h 1377579"/>
              <a:gd name="connsiteX13" fmla="*/ 602302 w 695588"/>
              <a:gd name="connsiteY13" fmla="*/ 576825 h 1377579"/>
              <a:gd name="connsiteX14" fmla="*/ 620774 w 695588"/>
              <a:gd name="connsiteY14" fmla="*/ 604534 h 1377579"/>
              <a:gd name="connsiteX15" fmla="*/ 639247 w 695588"/>
              <a:gd name="connsiteY15" fmla="*/ 659952 h 1377579"/>
              <a:gd name="connsiteX16" fmla="*/ 648484 w 695588"/>
              <a:gd name="connsiteY16" fmla="*/ 687661 h 1377579"/>
              <a:gd name="connsiteX17" fmla="*/ 666956 w 695588"/>
              <a:gd name="connsiteY17" fmla="*/ 743079 h 1377579"/>
              <a:gd name="connsiteX18" fmla="*/ 658452 w 695588"/>
              <a:gd name="connsiteY18" fmla="*/ 980013 h 1377579"/>
              <a:gd name="connsiteX19" fmla="*/ 444140 w 695588"/>
              <a:gd name="connsiteY19" fmla="*/ 1251081 h 1377579"/>
              <a:gd name="connsiteX20" fmla="*/ 444138 w 695588"/>
              <a:gd name="connsiteY20" fmla="*/ 1305294 h 1377579"/>
              <a:gd name="connsiteX21" fmla="*/ 587014 w 695588"/>
              <a:gd name="connsiteY21" fmla="*/ 1088440 h 1377579"/>
              <a:gd name="connsiteX22" fmla="*/ 658454 w 695588"/>
              <a:gd name="connsiteY22" fmla="*/ 817373 h 1377579"/>
              <a:gd name="connsiteX23" fmla="*/ 658454 w 695588"/>
              <a:gd name="connsiteY23" fmla="*/ 871587 h 1377579"/>
              <a:gd name="connsiteX24" fmla="*/ 658454 w 695588"/>
              <a:gd name="connsiteY24" fmla="*/ 980014 h 1377579"/>
              <a:gd name="connsiteX25" fmla="*/ 444138 w 695588"/>
              <a:gd name="connsiteY25" fmla="*/ 1305294 h 1377579"/>
              <a:gd name="connsiteX26" fmla="*/ 372700 w 695588"/>
              <a:gd name="connsiteY26" fmla="*/ 1359507 h 1377579"/>
              <a:gd name="connsiteX27" fmla="*/ 372700 w 695588"/>
              <a:gd name="connsiteY27" fmla="*/ 1359507 h 1377579"/>
              <a:gd name="connsiteX28" fmla="*/ 658454 w 695588"/>
              <a:gd name="connsiteY28" fmla="*/ 1305295 h 1377579"/>
              <a:gd name="connsiteX29" fmla="*/ 658454 w 695588"/>
              <a:gd name="connsiteY29" fmla="*/ 1305295 h 1377579"/>
              <a:gd name="connsiteX30" fmla="*/ 372700 w 695588"/>
              <a:gd name="connsiteY30" fmla="*/ 1359507 h 1377579"/>
              <a:gd name="connsiteX31" fmla="*/ 372700 w 695588"/>
              <a:gd name="connsiteY31" fmla="*/ 1359507 h 1377579"/>
              <a:gd name="connsiteX32" fmla="*/ 372700 w 695588"/>
              <a:gd name="connsiteY32" fmla="*/ 1359507 h 1377579"/>
              <a:gd name="connsiteX33" fmla="*/ 301262 w 695588"/>
              <a:gd name="connsiteY33" fmla="*/ 1196867 h 1377579"/>
              <a:gd name="connsiteX34" fmla="*/ 372700 w 695588"/>
              <a:gd name="connsiteY34" fmla="*/ 1359507 h 1377579"/>
              <a:gd name="connsiteX35" fmla="*/ 372700 w 695588"/>
              <a:gd name="connsiteY35" fmla="*/ 1359507 h 1377579"/>
              <a:gd name="connsiteX36" fmla="*/ 658453 w 695588"/>
              <a:gd name="connsiteY36" fmla="*/ 1305295 h 1377579"/>
              <a:gd name="connsiteX37" fmla="*/ 444140 w 695588"/>
              <a:gd name="connsiteY37" fmla="*/ 1359508 h 1377579"/>
              <a:gd name="connsiteX38" fmla="*/ 372702 w 695588"/>
              <a:gd name="connsiteY38" fmla="*/ 1305295 h 1377579"/>
              <a:gd name="connsiteX39" fmla="*/ 372702 w 695588"/>
              <a:gd name="connsiteY39" fmla="*/ 1359508 h 13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95588" h="1377579">
                <a:moveTo>
                  <a:pt x="0" y="4170"/>
                </a:moveTo>
                <a:cubicBezTo>
                  <a:pt x="70280" y="12756"/>
                  <a:pt x="26887" y="0"/>
                  <a:pt x="86948" y="4170"/>
                </a:cubicBezTo>
                <a:cubicBezTo>
                  <a:pt x="97816" y="11416"/>
                  <a:pt x="157882" y="60806"/>
                  <a:pt x="168193" y="68825"/>
                </a:cubicBezTo>
                <a:cubicBezTo>
                  <a:pt x="215831" y="105876"/>
                  <a:pt x="209513" y="101070"/>
                  <a:pt x="251320" y="115007"/>
                </a:cubicBezTo>
                <a:cubicBezTo>
                  <a:pt x="263635" y="124243"/>
                  <a:pt x="276577" y="132698"/>
                  <a:pt x="288265" y="142716"/>
                </a:cubicBezTo>
                <a:cubicBezTo>
                  <a:pt x="298183" y="151217"/>
                  <a:pt x="305939" y="162063"/>
                  <a:pt x="315974" y="170425"/>
                </a:cubicBezTo>
                <a:cubicBezTo>
                  <a:pt x="324502" y="177532"/>
                  <a:pt x="335255" y="181674"/>
                  <a:pt x="343684" y="188898"/>
                </a:cubicBezTo>
                <a:cubicBezTo>
                  <a:pt x="399467" y="236712"/>
                  <a:pt x="357424" y="218108"/>
                  <a:pt x="408338" y="235079"/>
                </a:cubicBezTo>
                <a:cubicBezTo>
                  <a:pt x="417574" y="241237"/>
                  <a:pt x="428737" y="245198"/>
                  <a:pt x="436047" y="253552"/>
                </a:cubicBezTo>
                <a:cubicBezTo>
                  <a:pt x="450667" y="270260"/>
                  <a:pt x="472993" y="308970"/>
                  <a:pt x="472993" y="308970"/>
                </a:cubicBezTo>
                <a:cubicBezTo>
                  <a:pt x="483355" y="340058"/>
                  <a:pt x="482439" y="341665"/>
                  <a:pt x="500702" y="373625"/>
                </a:cubicBezTo>
                <a:cubicBezTo>
                  <a:pt x="511511" y="392542"/>
                  <a:pt x="534981" y="422410"/>
                  <a:pt x="546884" y="438279"/>
                </a:cubicBezTo>
                <a:cubicBezTo>
                  <a:pt x="570098" y="507925"/>
                  <a:pt x="538784" y="422079"/>
                  <a:pt x="574593" y="493698"/>
                </a:cubicBezTo>
                <a:cubicBezTo>
                  <a:pt x="649566" y="643645"/>
                  <a:pt x="549393" y="453369"/>
                  <a:pt x="602302" y="576825"/>
                </a:cubicBezTo>
                <a:cubicBezTo>
                  <a:pt x="606675" y="587028"/>
                  <a:pt x="616266" y="594390"/>
                  <a:pt x="620774" y="604534"/>
                </a:cubicBezTo>
                <a:cubicBezTo>
                  <a:pt x="628682" y="622328"/>
                  <a:pt x="633089" y="641479"/>
                  <a:pt x="639247" y="659952"/>
                </a:cubicBezTo>
                <a:lnTo>
                  <a:pt x="648484" y="687661"/>
                </a:lnTo>
                <a:lnTo>
                  <a:pt x="666956" y="743079"/>
                </a:lnTo>
                <a:cubicBezTo>
                  <a:pt x="650094" y="792114"/>
                  <a:pt x="695588" y="895346"/>
                  <a:pt x="658452" y="980013"/>
                </a:cubicBezTo>
                <a:cubicBezTo>
                  <a:pt x="621316" y="1064680"/>
                  <a:pt x="437523" y="1224283"/>
                  <a:pt x="444140" y="1251081"/>
                </a:cubicBezTo>
                <a:cubicBezTo>
                  <a:pt x="419581" y="1303730"/>
                  <a:pt x="408419" y="1377579"/>
                  <a:pt x="444138" y="1305294"/>
                </a:cubicBezTo>
                <a:cubicBezTo>
                  <a:pt x="453636" y="1284100"/>
                  <a:pt x="551295" y="1169760"/>
                  <a:pt x="587014" y="1088440"/>
                </a:cubicBezTo>
                <a:cubicBezTo>
                  <a:pt x="675395" y="1017846"/>
                  <a:pt x="632233" y="859428"/>
                  <a:pt x="658454" y="817373"/>
                </a:cubicBezTo>
                <a:cubicBezTo>
                  <a:pt x="661804" y="835798"/>
                  <a:pt x="653912" y="853419"/>
                  <a:pt x="658454" y="871587"/>
                </a:cubicBezTo>
                <a:cubicBezTo>
                  <a:pt x="663177" y="890478"/>
                  <a:pt x="654635" y="960920"/>
                  <a:pt x="658454" y="980014"/>
                </a:cubicBezTo>
                <a:cubicBezTo>
                  <a:pt x="661533" y="995408"/>
                  <a:pt x="440331" y="1290064"/>
                  <a:pt x="444138" y="1305294"/>
                </a:cubicBezTo>
                <a:cubicBezTo>
                  <a:pt x="458465" y="1362603"/>
                  <a:pt x="361351" y="1280067"/>
                  <a:pt x="372700" y="1359507"/>
                </a:cubicBezTo>
                <a:lnTo>
                  <a:pt x="372700" y="1359507"/>
                </a:lnTo>
                <a:cubicBezTo>
                  <a:pt x="437137" y="1332199"/>
                  <a:pt x="652368" y="1285702"/>
                  <a:pt x="658454" y="1305295"/>
                </a:cubicBezTo>
                <a:lnTo>
                  <a:pt x="658454" y="1305295"/>
                </a:lnTo>
                <a:cubicBezTo>
                  <a:pt x="653053" y="1313396"/>
                  <a:pt x="381936" y="1362586"/>
                  <a:pt x="372700" y="1359507"/>
                </a:cubicBezTo>
                <a:lnTo>
                  <a:pt x="372700" y="1359507"/>
                </a:lnTo>
                <a:lnTo>
                  <a:pt x="372700" y="1359507"/>
                </a:lnTo>
                <a:lnTo>
                  <a:pt x="301262" y="1196867"/>
                </a:lnTo>
                <a:cubicBezTo>
                  <a:pt x="364781" y="1239214"/>
                  <a:pt x="323929" y="1343250"/>
                  <a:pt x="372700" y="1359507"/>
                </a:cubicBezTo>
                <a:lnTo>
                  <a:pt x="372700" y="1359507"/>
                </a:lnTo>
                <a:cubicBezTo>
                  <a:pt x="380549" y="1351657"/>
                  <a:pt x="649217" y="1311453"/>
                  <a:pt x="658453" y="1305295"/>
                </a:cubicBezTo>
                <a:cubicBezTo>
                  <a:pt x="664611" y="1296059"/>
                  <a:pt x="435786" y="1366818"/>
                  <a:pt x="444140" y="1359508"/>
                </a:cubicBezTo>
                <a:cubicBezTo>
                  <a:pt x="460848" y="1344888"/>
                  <a:pt x="357002" y="1320993"/>
                  <a:pt x="372702" y="1305295"/>
                </a:cubicBezTo>
                <a:lnTo>
                  <a:pt x="372702" y="1359508"/>
                </a:lnTo>
              </a:path>
            </a:pathLst>
          </a:cu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www.chaltlib.ru/images/ubilei2011/29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224605" y="4538662"/>
            <a:ext cx="3095625" cy="1543051"/>
          </a:xfrm>
          <a:prstGeom prst="rect">
            <a:avLst/>
          </a:prstGeom>
          <a:noFill/>
        </p:spPr>
      </p:pic>
      <p:sp>
        <p:nvSpPr>
          <p:cNvPr id="19" name="Полилиния 18"/>
          <p:cNvSpPr/>
          <p:nvPr/>
        </p:nvSpPr>
        <p:spPr>
          <a:xfrm rot="553922">
            <a:off x="8183179" y="3620749"/>
            <a:ext cx="725431" cy="1438790"/>
          </a:xfrm>
          <a:custGeom>
            <a:avLst/>
            <a:gdLst>
              <a:gd name="connsiteX0" fmla="*/ 7354 w 820154"/>
              <a:gd name="connsiteY0" fmla="*/ 0 h 1246910"/>
              <a:gd name="connsiteX1" fmla="*/ 53536 w 820154"/>
              <a:gd name="connsiteY1" fmla="*/ 36946 h 1246910"/>
              <a:gd name="connsiteX2" fmla="*/ 81245 w 820154"/>
              <a:gd name="connsiteY2" fmla="*/ 64655 h 1246910"/>
              <a:gd name="connsiteX3" fmla="*/ 164372 w 820154"/>
              <a:gd name="connsiteY3" fmla="*/ 110837 h 1246910"/>
              <a:gd name="connsiteX4" fmla="*/ 201317 w 820154"/>
              <a:gd name="connsiteY4" fmla="*/ 138546 h 1246910"/>
              <a:gd name="connsiteX5" fmla="*/ 229026 w 820154"/>
              <a:gd name="connsiteY5" fmla="*/ 166255 h 1246910"/>
              <a:gd name="connsiteX6" fmla="*/ 256736 w 820154"/>
              <a:gd name="connsiteY6" fmla="*/ 184728 h 1246910"/>
              <a:gd name="connsiteX7" fmla="*/ 321390 w 820154"/>
              <a:gd name="connsiteY7" fmla="*/ 230909 h 1246910"/>
              <a:gd name="connsiteX8" fmla="*/ 349099 w 820154"/>
              <a:gd name="connsiteY8" fmla="*/ 249382 h 1246910"/>
              <a:gd name="connsiteX9" fmla="*/ 386045 w 820154"/>
              <a:gd name="connsiteY9" fmla="*/ 304800 h 1246910"/>
              <a:gd name="connsiteX10" fmla="*/ 413754 w 820154"/>
              <a:gd name="connsiteY10" fmla="*/ 369455 h 1246910"/>
              <a:gd name="connsiteX11" fmla="*/ 459936 w 820154"/>
              <a:gd name="connsiteY11" fmla="*/ 434109 h 1246910"/>
              <a:gd name="connsiteX12" fmla="*/ 487645 w 820154"/>
              <a:gd name="connsiteY12" fmla="*/ 489528 h 1246910"/>
              <a:gd name="connsiteX13" fmla="*/ 515354 w 820154"/>
              <a:gd name="connsiteY13" fmla="*/ 572655 h 1246910"/>
              <a:gd name="connsiteX14" fmla="*/ 533826 w 820154"/>
              <a:gd name="connsiteY14" fmla="*/ 600364 h 1246910"/>
              <a:gd name="connsiteX15" fmla="*/ 552299 w 820154"/>
              <a:gd name="connsiteY15" fmla="*/ 655782 h 1246910"/>
              <a:gd name="connsiteX16" fmla="*/ 561536 w 820154"/>
              <a:gd name="connsiteY16" fmla="*/ 683491 h 1246910"/>
              <a:gd name="connsiteX17" fmla="*/ 580008 w 820154"/>
              <a:gd name="connsiteY17" fmla="*/ 738909 h 1246910"/>
              <a:gd name="connsiteX18" fmla="*/ 589245 w 820154"/>
              <a:gd name="connsiteY18" fmla="*/ 766618 h 1246910"/>
              <a:gd name="connsiteX19" fmla="*/ 598481 w 820154"/>
              <a:gd name="connsiteY19" fmla="*/ 812800 h 1246910"/>
              <a:gd name="connsiteX20" fmla="*/ 607717 w 820154"/>
              <a:gd name="connsiteY20" fmla="*/ 868218 h 1246910"/>
              <a:gd name="connsiteX21" fmla="*/ 626190 w 820154"/>
              <a:gd name="connsiteY21" fmla="*/ 923637 h 1246910"/>
              <a:gd name="connsiteX22" fmla="*/ 635426 w 820154"/>
              <a:gd name="connsiteY22" fmla="*/ 969818 h 1246910"/>
              <a:gd name="connsiteX23" fmla="*/ 653899 w 820154"/>
              <a:gd name="connsiteY23" fmla="*/ 1043709 h 1246910"/>
              <a:gd name="connsiteX24" fmla="*/ 672372 w 820154"/>
              <a:gd name="connsiteY24" fmla="*/ 1191491 h 1246910"/>
              <a:gd name="connsiteX25" fmla="*/ 681608 w 820154"/>
              <a:gd name="connsiteY25" fmla="*/ 1228437 h 1246910"/>
              <a:gd name="connsiteX26" fmla="*/ 653899 w 820154"/>
              <a:gd name="connsiteY26" fmla="*/ 1219200 h 1246910"/>
              <a:gd name="connsiteX27" fmla="*/ 635426 w 820154"/>
              <a:gd name="connsiteY27" fmla="*/ 1191491 h 1246910"/>
              <a:gd name="connsiteX28" fmla="*/ 524590 w 820154"/>
              <a:gd name="connsiteY28" fmla="*/ 1136073 h 1246910"/>
              <a:gd name="connsiteX29" fmla="*/ 552299 w 820154"/>
              <a:gd name="connsiteY29" fmla="*/ 1145309 h 1246910"/>
              <a:gd name="connsiteX30" fmla="*/ 635426 w 820154"/>
              <a:gd name="connsiteY30" fmla="*/ 1191491 h 1246910"/>
              <a:gd name="connsiteX31" fmla="*/ 709317 w 820154"/>
              <a:gd name="connsiteY31" fmla="*/ 1200728 h 1246910"/>
              <a:gd name="connsiteX32" fmla="*/ 737026 w 820154"/>
              <a:gd name="connsiteY32" fmla="*/ 1182255 h 1246910"/>
              <a:gd name="connsiteX33" fmla="*/ 755499 w 820154"/>
              <a:gd name="connsiteY33" fmla="*/ 1154546 h 1246910"/>
              <a:gd name="connsiteX34" fmla="*/ 810917 w 820154"/>
              <a:gd name="connsiteY34" fmla="*/ 1117600 h 1246910"/>
              <a:gd name="connsiteX35" fmla="*/ 820154 w 820154"/>
              <a:gd name="connsiteY35" fmla="*/ 1108364 h 1246910"/>
              <a:gd name="connsiteX0" fmla="*/ 7354 w 820154"/>
              <a:gd name="connsiteY0" fmla="*/ 0 h 1240752"/>
              <a:gd name="connsiteX1" fmla="*/ 53536 w 820154"/>
              <a:gd name="connsiteY1" fmla="*/ 36946 h 1240752"/>
              <a:gd name="connsiteX2" fmla="*/ 81245 w 820154"/>
              <a:gd name="connsiteY2" fmla="*/ 64655 h 1240752"/>
              <a:gd name="connsiteX3" fmla="*/ 164372 w 820154"/>
              <a:gd name="connsiteY3" fmla="*/ 110837 h 1240752"/>
              <a:gd name="connsiteX4" fmla="*/ 201317 w 820154"/>
              <a:gd name="connsiteY4" fmla="*/ 138546 h 1240752"/>
              <a:gd name="connsiteX5" fmla="*/ 229026 w 820154"/>
              <a:gd name="connsiteY5" fmla="*/ 166255 h 1240752"/>
              <a:gd name="connsiteX6" fmla="*/ 256736 w 820154"/>
              <a:gd name="connsiteY6" fmla="*/ 184728 h 1240752"/>
              <a:gd name="connsiteX7" fmla="*/ 321390 w 820154"/>
              <a:gd name="connsiteY7" fmla="*/ 230909 h 1240752"/>
              <a:gd name="connsiteX8" fmla="*/ 349099 w 820154"/>
              <a:gd name="connsiteY8" fmla="*/ 249382 h 1240752"/>
              <a:gd name="connsiteX9" fmla="*/ 386045 w 820154"/>
              <a:gd name="connsiteY9" fmla="*/ 304800 h 1240752"/>
              <a:gd name="connsiteX10" fmla="*/ 413754 w 820154"/>
              <a:gd name="connsiteY10" fmla="*/ 369455 h 1240752"/>
              <a:gd name="connsiteX11" fmla="*/ 459936 w 820154"/>
              <a:gd name="connsiteY11" fmla="*/ 434109 h 1240752"/>
              <a:gd name="connsiteX12" fmla="*/ 487645 w 820154"/>
              <a:gd name="connsiteY12" fmla="*/ 489528 h 1240752"/>
              <a:gd name="connsiteX13" fmla="*/ 515354 w 820154"/>
              <a:gd name="connsiteY13" fmla="*/ 572655 h 1240752"/>
              <a:gd name="connsiteX14" fmla="*/ 533826 w 820154"/>
              <a:gd name="connsiteY14" fmla="*/ 600364 h 1240752"/>
              <a:gd name="connsiteX15" fmla="*/ 552299 w 820154"/>
              <a:gd name="connsiteY15" fmla="*/ 655782 h 1240752"/>
              <a:gd name="connsiteX16" fmla="*/ 561536 w 820154"/>
              <a:gd name="connsiteY16" fmla="*/ 683491 h 1240752"/>
              <a:gd name="connsiteX17" fmla="*/ 580008 w 820154"/>
              <a:gd name="connsiteY17" fmla="*/ 738909 h 1240752"/>
              <a:gd name="connsiteX18" fmla="*/ 589245 w 820154"/>
              <a:gd name="connsiteY18" fmla="*/ 766618 h 1240752"/>
              <a:gd name="connsiteX19" fmla="*/ 598481 w 820154"/>
              <a:gd name="connsiteY19" fmla="*/ 812800 h 1240752"/>
              <a:gd name="connsiteX20" fmla="*/ 607717 w 820154"/>
              <a:gd name="connsiteY20" fmla="*/ 868218 h 1240752"/>
              <a:gd name="connsiteX21" fmla="*/ 626190 w 820154"/>
              <a:gd name="connsiteY21" fmla="*/ 923637 h 1240752"/>
              <a:gd name="connsiteX22" fmla="*/ 635426 w 820154"/>
              <a:gd name="connsiteY22" fmla="*/ 969818 h 1240752"/>
              <a:gd name="connsiteX23" fmla="*/ 653899 w 820154"/>
              <a:gd name="connsiteY23" fmla="*/ 1043709 h 1240752"/>
              <a:gd name="connsiteX24" fmla="*/ 672372 w 820154"/>
              <a:gd name="connsiteY24" fmla="*/ 1191491 h 1240752"/>
              <a:gd name="connsiteX25" fmla="*/ 681608 w 820154"/>
              <a:gd name="connsiteY25" fmla="*/ 1228437 h 1240752"/>
              <a:gd name="connsiteX26" fmla="*/ 653899 w 820154"/>
              <a:gd name="connsiteY26" fmla="*/ 1219200 h 1240752"/>
              <a:gd name="connsiteX27" fmla="*/ 635426 w 820154"/>
              <a:gd name="connsiteY27" fmla="*/ 1191491 h 1240752"/>
              <a:gd name="connsiteX28" fmla="*/ 524590 w 820154"/>
              <a:gd name="connsiteY28" fmla="*/ 1136073 h 1240752"/>
              <a:gd name="connsiteX29" fmla="*/ 552299 w 820154"/>
              <a:gd name="connsiteY29" fmla="*/ 1145309 h 1240752"/>
              <a:gd name="connsiteX30" fmla="*/ 561483 w 820154"/>
              <a:gd name="connsiteY30" fmla="*/ 1139121 h 1240752"/>
              <a:gd name="connsiteX31" fmla="*/ 709317 w 820154"/>
              <a:gd name="connsiteY31" fmla="*/ 1200728 h 1240752"/>
              <a:gd name="connsiteX32" fmla="*/ 737026 w 820154"/>
              <a:gd name="connsiteY32" fmla="*/ 1182255 h 1240752"/>
              <a:gd name="connsiteX33" fmla="*/ 755499 w 820154"/>
              <a:gd name="connsiteY33" fmla="*/ 1154546 h 1240752"/>
              <a:gd name="connsiteX34" fmla="*/ 810917 w 820154"/>
              <a:gd name="connsiteY34" fmla="*/ 1117600 h 1240752"/>
              <a:gd name="connsiteX35" fmla="*/ 820154 w 820154"/>
              <a:gd name="connsiteY35" fmla="*/ 1108364 h 1240752"/>
              <a:gd name="connsiteX0" fmla="*/ 7354 w 820154"/>
              <a:gd name="connsiteY0" fmla="*/ 0 h 1236538"/>
              <a:gd name="connsiteX1" fmla="*/ 53536 w 820154"/>
              <a:gd name="connsiteY1" fmla="*/ 36946 h 1236538"/>
              <a:gd name="connsiteX2" fmla="*/ 81245 w 820154"/>
              <a:gd name="connsiteY2" fmla="*/ 64655 h 1236538"/>
              <a:gd name="connsiteX3" fmla="*/ 164372 w 820154"/>
              <a:gd name="connsiteY3" fmla="*/ 110837 h 1236538"/>
              <a:gd name="connsiteX4" fmla="*/ 201317 w 820154"/>
              <a:gd name="connsiteY4" fmla="*/ 138546 h 1236538"/>
              <a:gd name="connsiteX5" fmla="*/ 229026 w 820154"/>
              <a:gd name="connsiteY5" fmla="*/ 166255 h 1236538"/>
              <a:gd name="connsiteX6" fmla="*/ 256736 w 820154"/>
              <a:gd name="connsiteY6" fmla="*/ 184728 h 1236538"/>
              <a:gd name="connsiteX7" fmla="*/ 321390 w 820154"/>
              <a:gd name="connsiteY7" fmla="*/ 230909 h 1236538"/>
              <a:gd name="connsiteX8" fmla="*/ 349099 w 820154"/>
              <a:gd name="connsiteY8" fmla="*/ 249382 h 1236538"/>
              <a:gd name="connsiteX9" fmla="*/ 386045 w 820154"/>
              <a:gd name="connsiteY9" fmla="*/ 304800 h 1236538"/>
              <a:gd name="connsiteX10" fmla="*/ 413754 w 820154"/>
              <a:gd name="connsiteY10" fmla="*/ 369455 h 1236538"/>
              <a:gd name="connsiteX11" fmla="*/ 459936 w 820154"/>
              <a:gd name="connsiteY11" fmla="*/ 434109 h 1236538"/>
              <a:gd name="connsiteX12" fmla="*/ 487645 w 820154"/>
              <a:gd name="connsiteY12" fmla="*/ 489528 h 1236538"/>
              <a:gd name="connsiteX13" fmla="*/ 515354 w 820154"/>
              <a:gd name="connsiteY13" fmla="*/ 572655 h 1236538"/>
              <a:gd name="connsiteX14" fmla="*/ 533826 w 820154"/>
              <a:gd name="connsiteY14" fmla="*/ 600364 h 1236538"/>
              <a:gd name="connsiteX15" fmla="*/ 552299 w 820154"/>
              <a:gd name="connsiteY15" fmla="*/ 655782 h 1236538"/>
              <a:gd name="connsiteX16" fmla="*/ 561536 w 820154"/>
              <a:gd name="connsiteY16" fmla="*/ 683491 h 1236538"/>
              <a:gd name="connsiteX17" fmla="*/ 580008 w 820154"/>
              <a:gd name="connsiteY17" fmla="*/ 738909 h 1236538"/>
              <a:gd name="connsiteX18" fmla="*/ 589245 w 820154"/>
              <a:gd name="connsiteY18" fmla="*/ 766618 h 1236538"/>
              <a:gd name="connsiteX19" fmla="*/ 598481 w 820154"/>
              <a:gd name="connsiteY19" fmla="*/ 812800 h 1236538"/>
              <a:gd name="connsiteX20" fmla="*/ 607717 w 820154"/>
              <a:gd name="connsiteY20" fmla="*/ 868218 h 1236538"/>
              <a:gd name="connsiteX21" fmla="*/ 626190 w 820154"/>
              <a:gd name="connsiteY21" fmla="*/ 923637 h 1236538"/>
              <a:gd name="connsiteX22" fmla="*/ 635426 w 820154"/>
              <a:gd name="connsiteY22" fmla="*/ 969818 h 1236538"/>
              <a:gd name="connsiteX23" fmla="*/ 653899 w 820154"/>
              <a:gd name="connsiteY23" fmla="*/ 1043709 h 1236538"/>
              <a:gd name="connsiteX24" fmla="*/ 672372 w 820154"/>
              <a:gd name="connsiteY24" fmla="*/ 1191491 h 1236538"/>
              <a:gd name="connsiteX25" fmla="*/ 681608 w 820154"/>
              <a:gd name="connsiteY25" fmla="*/ 1228437 h 1236538"/>
              <a:gd name="connsiteX26" fmla="*/ 653899 w 820154"/>
              <a:gd name="connsiteY26" fmla="*/ 1219200 h 1236538"/>
              <a:gd name="connsiteX27" fmla="*/ 635426 w 820154"/>
              <a:gd name="connsiteY27" fmla="*/ 1191491 h 1236538"/>
              <a:gd name="connsiteX28" fmla="*/ 524590 w 820154"/>
              <a:gd name="connsiteY28" fmla="*/ 1136073 h 1236538"/>
              <a:gd name="connsiteX29" fmla="*/ 552299 w 820154"/>
              <a:gd name="connsiteY29" fmla="*/ 1145309 h 1236538"/>
              <a:gd name="connsiteX30" fmla="*/ 561483 w 820154"/>
              <a:gd name="connsiteY30" fmla="*/ 1139121 h 1236538"/>
              <a:gd name="connsiteX31" fmla="*/ 561483 w 820154"/>
              <a:gd name="connsiteY31" fmla="*/ 1139121 h 1236538"/>
              <a:gd name="connsiteX32" fmla="*/ 737026 w 820154"/>
              <a:gd name="connsiteY32" fmla="*/ 1182255 h 1236538"/>
              <a:gd name="connsiteX33" fmla="*/ 755499 w 820154"/>
              <a:gd name="connsiteY33" fmla="*/ 1154546 h 1236538"/>
              <a:gd name="connsiteX34" fmla="*/ 810917 w 820154"/>
              <a:gd name="connsiteY34" fmla="*/ 1117600 h 1236538"/>
              <a:gd name="connsiteX35" fmla="*/ 820154 w 820154"/>
              <a:gd name="connsiteY35" fmla="*/ 1108364 h 1236538"/>
              <a:gd name="connsiteX0" fmla="*/ 7354 w 820154"/>
              <a:gd name="connsiteY0" fmla="*/ 0 h 1346508"/>
              <a:gd name="connsiteX1" fmla="*/ 53536 w 820154"/>
              <a:gd name="connsiteY1" fmla="*/ 36946 h 1346508"/>
              <a:gd name="connsiteX2" fmla="*/ 81245 w 820154"/>
              <a:gd name="connsiteY2" fmla="*/ 64655 h 1346508"/>
              <a:gd name="connsiteX3" fmla="*/ 164372 w 820154"/>
              <a:gd name="connsiteY3" fmla="*/ 110837 h 1346508"/>
              <a:gd name="connsiteX4" fmla="*/ 201317 w 820154"/>
              <a:gd name="connsiteY4" fmla="*/ 138546 h 1346508"/>
              <a:gd name="connsiteX5" fmla="*/ 229026 w 820154"/>
              <a:gd name="connsiteY5" fmla="*/ 166255 h 1346508"/>
              <a:gd name="connsiteX6" fmla="*/ 256736 w 820154"/>
              <a:gd name="connsiteY6" fmla="*/ 184728 h 1346508"/>
              <a:gd name="connsiteX7" fmla="*/ 321390 w 820154"/>
              <a:gd name="connsiteY7" fmla="*/ 230909 h 1346508"/>
              <a:gd name="connsiteX8" fmla="*/ 349099 w 820154"/>
              <a:gd name="connsiteY8" fmla="*/ 249382 h 1346508"/>
              <a:gd name="connsiteX9" fmla="*/ 386045 w 820154"/>
              <a:gd name="connsiteY9" fmla="*/ 304800 h 1346508"/>
              <a:gd name="connsiteX10" fmla="*/ 413754 w 820154"/>
              <a:gd name="connsiteY10" fmla="*/ 369455 h 1346508"/>
              <a:gd name="connsiteX11" fmla="*/ 459936 w 820154"/>
              <a:gd name="connsiteY11" fmla="*/ 434109 h 1346508"/>
              <a:gd name="connsiteX12" fmla="*/ 487645 w 820154"/>
              <a:gd name="connsiteY12" fmla="*/ 489528 h 1346508"/>
              <a:gd name="connsiteX13" fmla="*/ 515354 w 820154"/>
              <a:gd name="connsiteY13" fmla="*/ 572655 h 1346508"/>
              <a:gd name="connsiteX14" fmla="*/ 533826 w 820154"/>
              <a:gd name="connsiteY14" fmla="*/ 600364 h 1346508"/>
              <a:gd name="connsiteX15" fmla="*/ 552299 w 820154"/>
              <a:gd name="connsiteY15" fmla="*/ 655782 h 1346508"/>
              <a:gd name="connsiteX16" fmla="*/ 561536 w 820154"/>
              <a:gd name="connsiteY16" fmla="*/ 683491 h 1346508"/>
              <a:gd name="connsiteX17" fmla="*/ 580008 w 820154"/>
              <a:gd name="connsiteY17" fmla="*/ 738909 h 1346508"/>
              <a:gd name="connsiteX18" fmla="*/ 589245 w 820154"/>
              <a:gd name="connsiteY18" fmla="*/ 766618 h 1346508"/>
              <a:gd name="connsiteX19" fmla="*/ 598481 w 820154"/>
              <a:gd name="connsiteY19" fmla="*/ 812800 h 1346508"/>
              <a:gd name="connsiteX20" fmla="*/ 607717 w 820154"/>
              <a:gd name="connsiteY20" fmla="*/ 868218 h 1346508"/>
              <a:gd name="connsiteX21" fmla="*/ 626190 w 820154"/>
              <a:gd name="connsiteY21" fmla="*/ 923637 h 1346508"/>
              <a:gd name="connsiteX22" fmla="*/ 635426 w 820154"/>
              <a:gd name="connsiteY22" fmla="*/ 969818 h 1346508"/>
              <a:gd name="connsiteX23" fmla="*/ 653899 w 820154"/>
              <a:gd name="connsiteY23" fmla="*/ 1043709 h 1346508"/>
              <a:gd name="connsiteX24" fmla="*/ 672372 w 820154"/>
              <a:gd name="connsiteY24" fmla="*/ 1191491 h 1346508"/>
              <a:gd name="connsiteX25" fmla="*/ 681608 w 820154"/>
              <a:gd name="connsiteY25" fmla="*/ 1228437 h 1346508"/>
              <a:gd name="connsiteX26" fmla="*/ 653899 w 820154"/>
              <a:gd name="connsiteY26" fmla="*/ 1219200 h 1346508"/>
              <a:gd name="connsiteX27" fmla="*/ 666379 w 820154"/>
              <a:gd name="connsiteY27" fmla="*/ 1339198 h 1346508"/>
              <a:gd name="connsiteX28" fmla="*/ 524590 w 820154"/>
              <a:gd name="connsiteY28" fmla="*/ 1136073 h 1346508"/>
              <a:gd name="connsiteX29" fmla="*/ 552299 w 820154"/>
              <a:gd name="connsiteY29" fmla="*/ 1145309 h 1346508"/>
              <a:gd name="connsiteX30" fmla="*/ 561483 w 820154"/>
              <a:gd name="connsiteY30" fmla="*/ 1139121 h 1346508"/>
              <a:gd name="connsiteX31" fmla="*/ 561483 w 820154"/>
              <a:gd name="connsiteY31" fmla="*/ 1139121 h 1346508"/>
              <a:gd name="connsiteX32" fmla="*/ 737026 w 820154"/>
              <a:gd name="connsiteY32" fmla="*/ 1182255 h 1346508"/>
              <a:gd name="connsiteX33" fmla="*/ 755499 w 820154"/>
              <a:gd name="connsiteY33" fmla="*/ 1154546 h 1346508"/>
              <a:gd name="connsiteX34" fmla="*/ 810917 w 820154"/>
              <a:gd name="connsiteY34" fmla="*/ 1117600 h 1346508"/>
              <a:gd name="connsiteX35" fmla="*/ 820154 w 820154"/>
              <a:gd name="connsiteY35" fmla="*/ 1108364 h 1346508"/>
              <a:gd name="connsiteX0" fmla="*/ 7354 w 820154"/>
              <a:gd name="connsiteY0" fmla="*/ 0 h 1346508"/>
              <a:gd name="connsiteX1" fmla="*/ 53536 w 820154"/>
              <a:gd name="connsiteY1" fmla="*/ 36946 h 1346508"/>
              <a:gd name="connsiteX2" fmla="*/ 81245 w 820154"/>
              <a:gd name="connsiteY2" fmla="*/ 64655 h 1346508"/>
              <a:gd name="connsiteX3" fmla="*/ 164372 w 820154"/>
              <a:gd name="connsiteY3" fmla="*/ 110837 h 1346508"/>
              <a:gd name="connsiteX4" fmla="*/ 201317 w 820154"/>
              <a:gd name="connsiteY4" fmla="*/ 138546 h 1346508"/>
              <a:gd name="connsiteX5" fmla="*/ 229026 w 820154"/>
              <a:gd name="connsiteY5" fmla="*/ 166255 h 1346508"/>
              <a:gd name="connsiteX6" fmla="*/ 256736 w 820154"/>
              <a:gd name="connsiteY6" fmla="*/ 184728 h 1346508"/>
              <a:gd name="connsiteX7" fmla="*/ 321390 w 820154"/>
              <a:gd name="connsiteY7" fmla="*/ 230909 h 1346508"/>
              <a:gd name="connsiteX8" fmla="*/ 349099 w 820154"/>
              <a:gd name="connsiteY8" fmla="*/ 249382 h 1346508"/>
              <a:gd name="connsiteX9" fmla="*/ 386045 w 820154"/>
              <a:gd name="connsiteY9" fmla="*/ 304800 h 1346508"/>
              <a:gd name="connsiteX10" fmla="*/ 413754 w 820154"/>
              <a:gd name="connsiteY10" fmla="*/ 369455 h 1346508"/>
              <a:gd name="connsiteX11" fmla="*/ 459936 w 820154"/>
              <a:gd name="connsiteY11" fmla="*/ 434109 h 1346508"/>
              <a:gd name="connsiteX12" fmla="*/ 487645 w 820154"/>
              <a:gd name="connsiteY12" fmla="*/ 489528 h 1346508"/>
              <a:gd name="connsiteX13" fmla="*/ 515354 w 820154"/>
              <a:gd name="connsiteY13" fmla="*/ 572655 h 1346508"/>
              <a:gd name="connsiteX14" fmla="*/ 533826 w 820154"/>
              <a:gd name="connsiteY14" fmla="*/ 600364 h 1346508"/>
              <a:gd name="connsiteX15" fmla="*/ 552299 w 820154"/>
              <a:gd name="connsiteY15" fmla="*/ 655782 h 1346508"/>
              <a:gd name="connsiteX16" fmla="*/ 561536 w 820154"/>
              <a:gd name="connsiteY16" fmla="*/ 683491 h 1346508"/>
              <a:gd name="connsiteX17" fmla="*/ 580008 w 820154"/>
              <a:gd name="connsiteY17" fmla="*/ 738909 h 1346508"/>
              <a:gd name="connsiteX18" fmla="*/ 589245 w 820154"/>
              <a:gd name="connsiteY18" fmla="*/ 766618 h 1346508"/>
              <a:gd name="connsiteX19" fmla="*/ 598481 w 820154"/>
              <a:gd name="connsiteY19" fmla="*/ 812800 h 1346508"/>
              <a:gd name="connsiteX20" fmla="*/ 607717 w 820154"/>
              <a:gd name="connsiteY20" fmla="*/ 868218 h 1346508"/>
              <a:gd name="connsiteX21" fmla="*/ 626190 w 820154"/>
              <a:gd name="connsiteY21" fmla="*/ 923637 h 1346508"/>
              <a:gd name="connsiteX22" fmla="*/ 635426 w 820154"/>
              <a:gd name="connsiteY22" fmla="*/ 969818 h 1346508"/>
              <a:gd name="connsiteX23" fmla="*/ 653899 w 820154"/>
              <a:gd name="connsiteY23" fmla="*/ 1043709 h 1346508"/>
              <a:gd name="connsiteX24" fmla="*/ 672372 w 820154"/>
              <a:gd name="connsiteY24" fmla="*/ 1191491 h 1346508"/>
              <a:gd name="connsiteX25" fmla="*/ 681608 w 820154"/>
              <a:gd name="connsiteY25" fmla="*/ 1228437 h 1346508"/>
              <a:gd name="connsiteX26" fmla="*/ 653899 w 820154"/>
              <a:gd name="connsiteY26" fmla="*/ 1219200 h 1346508"/>
              <a:gd name="connsiteX27" fmla="*/ 666379 w 820154"/>
              <a:gd name="connsiteY27" fmla="*/ 1339198 h 1346508"/>
              <a:gd name="connsiteX28" fmla="*/ 524590 w 820154"/>
              <a:gd name="connsiteY28" fmla="*/ 1136073 h 1346508"/>
              <a:gd name="connsiteX29" fmla="*/ 552299 w 820154"/>
              <a:gd name="connsiteY29" fmla="*/ 1145309 h 1346508"/>
              <a:gd name="connsiteX30" fmla="*/ 561483 w 820154"/>
              <a:gd name="connsiteY30" fmla="*/ 1139121 h 1346508"/>
              <a:gd name="connsiteX31" fmla="*/ 561483 w 820154"/>
              <a:gd name="connsiteY31" fmla="*/ 1139121 h 1346508"/>
              <a:gd name="connsiteX32" fmla="*/ 737026 w 820154"/>
              <a:gd name="connsiteY32" fmla="*/ 1182255 h 1346508"/>
              <a:gd name="connsiteX33" fmla="*/ 666378 w 820154"/>
              <a:gd name="connsiteY33" fmla="*/ 1339198 h 1346508"/>
              <a:gd name="connsiteX34" fmla="*/ 810917 w 820154"/>
              <a:gd name="connsiteY34" fmla="*/ 1117600 h 1346508"/>
              <a:gd name="connsiteX35" fmla="*/ 820154 w 820154"/>
              <a:gd name="connsiteY35" fmla="*/ 1108364 h 1346508"/>
              <a:gd name="connsiteX0" fmla="*/ 7354 w 820154"/>
              <a:gd name="connsiteY0" fmla="*/ 0 h 1346508"/>
              <a:gd name="connsiteX1" fmla="*/ 53536 w 820154"/>
              <a:gd name="connsiteY1" fmla="*/ 36946 h 1346508"/>
              <a:gd name="connsiteX2" fmla="*/ 81245 w 820154"/>
              <a:gd name="connsiteY2" fmla="*/ 64655 h 1346508"/>
              <a:gd name="connsiteX3" fmla="*/ 164372 w 820154"/>
              <a:gd name="connsiteY3" fmla="*/ 110837 h 1346508"/>
              <a:gd name="connsiteX4" fmla="*/ 201317 w 820154"/>
              <a:gd name="connsiteY4" fmla="*/ 138546 h 1346508"/>
              <a:gd name="connsiteX5" fmla="*/ 229026 w 820154"/>
              <a:gd name="connsiteY5" fmla="*/ 166255 h 1346508"/>
              <a:gd name="connsiteX6" fmla="*/ 256736 w 820154"/>
              <a:gd name="connsiteY6" fmla="*/ 184728 h 1346508"/>
              <a:gd name="connsiteX7" fmla="*/ 321390 w 820154"/>
              <a:gd name="connsiteY7" fmla="*/ 230909 h 1346508"/>
              <a:gd name="connsiteX8" fmla="*/ 349099 w 820154"/>
              <a:gd name="connsiteY8" fmla="*/ 249382 h 1346508"/>
              <a:gd name="connsiteX9" fmla="*/ 386045 w 820154"/>
              <a:gd name="connsiteY9" fmla="*/ 304800 h 1346508"/>
              <a:gd name="connsiteX10" fmla="*/ 413754 w 820154"/>
              <a:gd name="connsiteY10" fmla="*/ 369455 h 1346508"/>
              <a:gd name="connsiteX11" fmla="*/ 459936 w 820154"/>
              <a:gd name="connsiteY11" fmla="*/ 434109 h 1346508"/>
              <a:gd name="connsiteX12" fmla="*/ 487645 w 820154"/>
              <a:gd name="connsiteY12" fmla="*/ 489528 h 1346508"/>
              <a:gd name="connsiteX13" fmla="*/ 515354 w 820154"/>
              <a:gd name="connsiteY13" fmla="*/ 572655 h 1346508"/>
              <a:gd name="connsiteX14" fmla="*/ 533826 w 820154"/>
              <a:gd name="connsiteY14" fmla="*/ 600364 h 1346508"/>
              <a:gd name="connsiteX15" fmla="*/ 552299 w 820154"/>
              <a:gd name="connsiteY15" fmla="*/ 655782 h 1346508"/>
              <a:gd name="connsiteX16" fmla="*/ 561536 w 820154"/>
              <a:gd name="connsiteY16" fmla="*/ 683491 h 1346508"/>
              <a:gd name="connsiteX17" fmla="*/ 580008 w 820154"/>
              <a:gd name="connsiteY17" fmla="*/ 738909 h 1346508"/>
              <a:gd name="connsiteX18" fmla="*/ 589245 w 820154"/>
              <a:gd name="connsiteY18" fmla="*/ 766618 h 1346508"/>
              <a:gd name="connsiteX19" fmla="*/ 598481 w 820154"/>
              <a:gd name="connsiteY19" fmla="*/ 812800 h 1346508"/>
              <a:gd name="connsiteX20" fmla="*/ 607717 w 820154"/>
              <a:gd name="connsiteY20" fmla="*/ 868218 h 1346508"/>
              <a:gd name="connsiteX21" fmla="*/ 626190 w 820154"/>
              <a:gd name="connsiteY21" fmla="*/ 923637 h 1346508"/>
              <a:gd name="connsiteX22" fmla="*/ 635426 w 820154"/>
              <a:gd name="connsiteY22" fmla="*/ 969818 h 1346508"/>
              <a:gd name="connsiteX23" fmla="*/ 653899 w 820154"/>
              <a:gd name="connsiteY23" fmla="*/ 1043709 h 1346508"/>
              <a:gd name="connsiteX24" fmla="*/ 672372 w 820154"/>
              <a:gd name="connsiteY24" fmla="*/ 1191491 h 1346508"/>
              <a:gd name="connsiteX25" fmla="*/ 681608 w 820154"/>
              <a:gd name="connsiteY25" fmla="*/ 1228437 h 1346508"/>
              <a:gd name="connsiteX26" fmla="*/ 653899 w 820154"/>
              <a:gd name="connsiteY26" fmla="*/ 1219200 h 1346508"/>
              <a:gd name="connsiteX27" fmla="*/ 666379 w 820154"/>
              <a:gd name="connsiteY27" fmla="*/ 1339198 h 1346508"/>
              <a:gd name="connsiteX28" fmla="*/ 524590 w 820154"/>
              <a:gd name="connsiteY28" fmla="*/ 1136073 h 1346508"/>
              <a:gd name="connsiteX29" fmla="*/ 552299 w 820154"/>
              <a:gd name="connsiteY29" fmla="*/ 1145309 h 1346508"/>
              <a:gd name="connsiteX30" fmla="*/ 561483 w 820154"/>
              <a:gd name="connsiteY30" fmla="*/ 1139121 h 1346508"/>
              <a:gd name="connsiteX31" fmla="*/ 561483 w 820154"/>
              <a:gd name="connsiteY31" fmla="*/ 1139121 h 1346508"/>
              <a:gd name="connsiteX32" fmla="*/ 736891 w 820154"/>
              <a:gd name="connsiteY32" fmla="*/ 1327737 h 1346508"/>
              <a:gd name="connsiteX33" fmla="*/ 666378 w 820154"/>
              <a:gd name="connsiteY33" fmla="*/ 1339198 h 1346508"/>
              <a:gd name="connsiteX34" fmla="*/ 810917 w 820154"/>
              <a:gd name="connsiteY34" fmla="*/ 1117600 h 1346508"/>
              <a:gd name="connsiteX35" fmla="*/ 820154 w 820154"/>
              <a:gd name="connsiteY35" fmla="*/ 1108364 h 1346508"/>
              <a:gd name="connsiteX0" fmla="*/ 7354 w 820154"/>
              <a:gd name="connsiteY0" fmla="*/ 0 h 1412790"/>
              <a:gd name="connsiteX1" fmla="*/ 53536 w 820154"/>
              <a:gd name="connsiteY1" fmla="*/ 36946 h 1412790"/>
              <a:gd name="connsiteX2" fmla="*/ 81245 w 820154"/>
              <a:gd name="connsiteY2" fmla="*/ 64655 h 1412790"/>
              <a:gd name="connsiteX3" fmla="*/ 164372 w 820154"/>
              <a:gd name="connsiteY3" fmla="*/ 110837 h 1412790"/>
              <a:gd name="connsiteX4" fmla="*/ 201317 w 820154"/>
              <a:gd name="connsiteY4" fmla="*/ 138546 h 1412790"/>
              <a:gd name="connsiteX5" fmla="*/ 229026 w 820154"/>
              <a:gd name="connsiteY5" fmla="*/ 166255 h 1412790"/>
              <a:gd name="connsiteX6" fmla="*/ 256736 w 820154"/>
              <a:gd name="connsiteY6" fmla="*/ 184728 h 1412790"/>
              <a:gd name="connsiteX7" fmla="*/ 321390 w 820154"/>
              <a:gd name="connsiteY7" fmla="*/ 230909 h 1412790"/>
              <a:gd name="connsiteX8" fmla="*/ 349099 w 820154"/>
              <a:gd name="connsiteY8" fmla="*/ 249382 h 1412790"/>
              <a:gd name="connsiteX9" fmla="*/ 386045 w 820154"/>
              <a:gd name="connsiteY9" fmla="*/ 304800 h 1412790"/>
              <a:gd name="connsiteX10" fmla="*/ 413754 w 820154"/>
              <a:gd name="connsiteY10" fmla="*/ 369455 h 1412790"/>
              <a:gd name="connsiteX11" fmla="*/ 459936 w 820154"/>
              <a:gd name="connsiteY11" fmla="*/ 434109 h 1412790"/>
              <a:gd name="connsiteX12" fmla="*/ 487645 w 820154"/>
              <a:gd name="connsiteY12" fmla="*/ 489528 h 1412790"/>
              <a:gd name="connsiteX13" fmla="*/ 515354 w 820154"/>
              <a:gd name="connsiteY13" fmla="*/ 572655 h 1412790"/>
              <a:gd name="connsiteX14" fmla="*/ 533826 w 820154"/>
              <a:gd name="connsiteY14" fmla="*/ 600364 h 1412790"/>
              <a:gd name="connsiteX15" fmla="*/ 552299 w 820154"/>
              <a:gd name="connsiteY15" fmla="*/ 655782 h 1412790"/>
              <a:gd name="connsiteX16" fmla="*/ 561536 w 820154"/>
              <a:gd name="connsiteY16" fmla="*/ 683491 h 1412790"/>
              <a:gd name="connsiteX17" fmla="*/ 580008 w 820154"/>
              <a:gd name="connsiteY17" fmla="*/ 738909 h 1412790"/>
              <a:gd name="connsiteX18" fmla="*/ 589245 w 820154"/>
              <a:gd name="connsiteY18" fmla="*/ 766618 h 1412790"/>
              <a:gd name="connsiteX19" fmla="*/ 598481 w 820154"/>
              <a:gd name="connsiteY19" fmla="*/ 812800 h 1412790"/>
              <a:gd name="connsiteX20" fmla="*/ 607717 w 820154"/>
              <a:gd name="connsiteY20" fmla="*/ 868218 h 1412790"/>
              <a:gd name="connsiteX21" fmla="*/ 626190 w 820154"/>
              <a:gd name="connsiteY21" fmla="*/ 923637 h 1412790"/>
              <a:gd name="connsiteX22" fmla="*/ 635426 w 820154"/>
              <a:gd name="connsiteY22" fmla="*/ 969818 h 1412790"/>
              <a:gd name="connsiteX23" fmla="*/ 653899 w 820154"/>
              <a:gd name="connsiteY23" fmla="*/ 1043709 h 1412790"/>
              <a:gd name="connsiteX24" fmla="*/ 672372 w 820154"/>
              <a:gd name="connsiteY24" fmla="*/ 1191491 h 1412790"/>
              <a:gd name="connsiteX25" fmla="*/ 681608 w 820154"/>
              <a:gd name="connsiteY25" fmla="*/ 1228437 h 1412790"/>
              <a:gd name="connsiteX26" fmla="*/ 677839 w 820154"/>
              <a:gd name="connsiteY26" fmla="*/ 1409711 h 1412790"/>
              <a:gd name="connsiteX27" fmla="*/ 666379 w 820154"/>
              <a:gd name="connsiteY27" fmla="*/ 1339198 h 1412790"/>
              <a:gd name="connsiteX28" fmla="*/ 524590 w 820154"/>
              <a:gd name="connsiteY28" fmla="*/ 1136073 h 1412790"/>
              <a:gd name="connsiteX29" fmla="*/ 552299 w 820154"/>
              <a:gd name="connsiteY29" fmla="*/ 1145309 h 1412790"/>
              <a:gd name="connsiteX30" fmla="*/ 561483 w 820154"/>
              <a:gd name="connsiteY30" fmla="*/ 1139121 h 1412790"/>
              <a:gd name="connsiteX31" fmla="*/ 561483 w 820154"/>
              <a:gd name="connsiteY31" fmla="*/ 1139121 h 1412790"/>
              <a:gd name="connsiteX32" fmla="*/ 736891 w 820154"/>
              <a:gd name="connsiteY32" fmla="*/ 1327737 h 1412790"/>
              <a:gd name="connsiteX33" fmla="*/ 666378 w 820154"/>
              <a:gd name="connsiteY33" fmla="*/ 1339198 h 1412790"/>
              <a:gd name="connsiteX34" fmla="*/ 810917 w 820154"/>
              <a:gd name="connsiteY34" fmla="*/ 1117600 h 1412790"/>
              <a:gd name="connsiteX35" fmla="*/ 820154 w 820154"/>
              <a:gd name="connsiteY35" fmla="*/ 1108364 h 1412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72372 w 820154"/>
              <a:gd name="connsiteY24" fmla="*/ 1191491 h 1438790"/>
              <a:gd name="connsiteX25" fmla="*/ 681608 w 820154"/>
              <a:gd name="connsiteY25" fmla="*/ 1228437 h 1438790"/>
              <a:gd name="connsiteX26" fmla="*/ 677839 w 820154"/>
              <a:gd name="connsiteY26" fmla="*/ 1409711 h 1438790"/>
              <a:gd name="connsiteX27" fmla="*/ 666379 w 820154"/>
              <a:gd name="connsiteY27" fmla="*/ 1339198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666378 w 820154"/>
              <a:gd name="connsiteY33" fmla="*/ 1339198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72372 w 820154"/>
              <a:gd name="connsiteY24" fmla="*/ 1191491 h 1438790"/>
              <a:gd name="connsiteX25" fmla="*/ 681608 w 820154"/>
              <a:gd name="connsiteY25" fmla="*/ 1228437 h 1438790"/>
              <a:gd name="connsiteX26" fmla="*/ 677839 w 820154"/>
              <a:gd name="connsiteY26" fmla="*/ 1409711 h 1438790"/>
              <a:gd name="connsiteX27" fmla="*/ 666379 w 820154"/>
              <a:gd name="connsiteY27" fmla="*/ 1339198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72372 w 820154"/>
              <a:gd name="connsiteY24" fmla="*/ 1191491 h 1438790"/>
              <a:gd name="connsiteX25" fmla="*/ 681608 w 820154"/>
              <a:gd name="connsiteY25" fmla="*/ 1228437 h 1438790"/>
              <a:gd name="connsiteX26" fmla="*/ 536814 w 820154"/>
              <a:gd name="connsiteY26" fmla="*/ 1432632 h 1438790"/>
              <a:gd name="connsiteX27" fmla="*/ 666379 w 820154"/>
              <a:gd name="connsiteY27" fmla="*/ 1339198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72372 w 820154"/>
              <a:gd name="connsiteY24" fmla="*/ 1191491 h 1438790"/>
              <a:gd name="connsiteX25" fmla="*/ 681608 w 820154"/>
              <a:gd name="connsiteY25" fmla="*/ 1228437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72372 w 820154"/>
              <a:gd name="connsiteY24" fmla="*/ 1191491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561483 w 820154"/>
              <a:gd name="connsiteY31" fmla="*/ 1139121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61483 w 820154"/>
              <a:gd name="connsiteY30" fmla="*/ 1139121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552299 w 820154"/>
              <a:gd name="connsiteY29" fmla="*/ 1145309 h 1438790"/>
              <a:gd name="connsiteX30" fmla="*/ 502431 w 820154"/>
              <a:gd name="connsiteY30" fmla="*/ 1221094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24590 w 820154"/>
              <a:gd name="connsiteY28" fmla="*/ 1136073 h 1438790"/>
              <a:gd name="connsiteX29" fmla="*/ 420458 w 820154"/>
              <a:gd name="connsiteY29" fmla="*/ 1162042 h 1438790"/>
              <a:gd name="connsiteX30" fmla="*/ 502431 w 820154"/>
              <a:gd name="connsiteY30" fmla="*/ 1221094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420458 w 820154"/>
              <a:gd name="connsiteY28" fmla="*/ 1162042 h 1438790"/>
              <a:gd name="connsiteX29" fmla="*/ 420458 w 820154"/>
              <a:gd name="connsiteY29" fmla="*/ 1162042 h 1438790"/>
              <a:gd name="connsiteX30" fmla="*/ 502431 w 820154"/>
              <a:gd name="connsiteY30" fmla="*/ 1221094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420458 w 820154"/>
              <a:gd name="connsiteY28" fmla="*/ 1162042 h 1438790"/>
              <a:gd name="connsiteX29" fmla="*/ 420458 w 820154"/>
              <a:gd name="connsiteY29" fmla="*/ 1162042 h 1438790"/>
              <a:gd name="connsiteX30" fmla="*/ 502431 w 820154"/>
              <a:gd name="connsiteY30" fmla="*/ 1221094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654918 w 820154"/>
              <a:gd name="connsiteY24" fmla="*/ 1268685 h 1438790"/>
              <a:gd name="connsiteX25" fmla="*/ 536814 w 820154"/>
              <a:gd name="connsiteY25" fmla="*/ 1432632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420458 w 820154"/>
              <a:gd name="connsiteY28" fmla="*/ 1162042 h 1438790"/>
              <a:gd name="connsiteX29" fmla="*/ 420458 w 820154"/>
              <a:gd name="connsiteY29" fmla="*/ 1162042 h 1438790"/>
              <a:gd name="connsiteX30" fmla="*/ 420458 w 820154"/>
              <a:gd name="connsiteY30" fmla="*/ 1162042 h 1438790"/>
              <a:gd name="connsiteX31" fmla="*/ 420458 w 820154"/>
              <a:gd name="connsiteY31" fmla="*/ 1162042 h 1438790"/>
              <a:gd name="connsiteX32" fmla="*/ 536814 w 820154"/>
              <a:gd name="connsiteY32" fmla="*/ 1432632 h 1438790"/>
              <a:gd name="connsiteX33" fmla="*/ 536814 w 820154"/>
              <a:gd name="connsiteY33" fmla="*/ 1432632 h 1438790"/>
              <a:gd name="connsiteX34" fmla="*/ 810917 w 820154"/>
              <a:gd name="connsiteY34" fmla="*/ 1117600 h 1438790"/>
              <a:gd name="connsiteX35" fmla="*/ 820154 w 820154"/>
              <a:gd name="connsiteY35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53899 w 820154"/>
              <a:gd name="connsiteY23" fmla="*/ 1043709 h 1438790"/>
              <a:gd name="connsiteX24" fmla="*/ 525353 w 820154"/>
              <a:gd name="connsiteY24" fmla="*/ 1362119 h 1438790"/>
              <a:gd name="connsiteX25" fmla="*/ 654918 w 820154"/>
              <a:gd name="connsiteY25" fmla="*/ 1268685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36814 w 820154"/>
              <a:gd name="connsiteY28" fmla="*/ 1432632 h 1438790"/>
              <a:gd name="connsiteX29" fmla="*/ 420458 w 820154"/>
              <a:gd name="connsiteY29" fmla="*/ 1162042 h 1438790"/>
              <a:gd name="connsiteX30" fmla="*/ 420458 w 820154"/>
              <a:gd name="connsiteY30" fmla="*/ 1162042 h 1438790"/>
              <a:gd name="connsiteX31" fmla="*/ 420458 w 820154"/>
              <a:gd name="connsiteY31" fmla="*/ 1162042 h 1438790"/>
              <a:gd name="connsiteX32" fmla="*/ 420458 w 820154"/>
              <a:gd name="connsiteY32" fmla="*/ 1162042 h 1438790"/>
              <a:gd name="connsiteX33" fmla="*/ 536814 w 820154"/>
              <a:gd name="connsiteY33" fmla="*/ 1432632 h 1438790"/>
              <a:gd name="connsiteX34" fmla="*/ 536814 w 820154"/>
              <a:gd name="connsiteY34" fmla="*/ 1432632 h 1438790"/>
              <a:gd name="connsiteX35" fmla="*/ 810917 w 820154"/>
              <a:gd name="connsiteY35" fmla="*/ 1117600 h 1438790"/>
              <a:gd name="connsiteX36" fmla="*/ 820154 w 820154"/>
              <a:gd name="connsiteY36" fmla="*/ 1108364 h 1438790"/>
              <a:gd name="connsiteX0" fmla="*/ 7354 w 820154"/>
              <a:gd name="connsiteY0" fmla="*/ 0 h 1438790"/>
              <a:gd name="connsiteX1" fmla="*/ 53536 w 820154"/>
              <a:gd name="connsiteY1" fmla="*/ 36946 h 1438790"/>
              <a:gd name="connsiteX2" fmla="*/ 81245 w 820154"/>
              <a:gd name="connsiteY2" fmla="*/ 64655 h 1438790"/>
              <a:gd name="connsiteX3" fmla="*/ 164372 w 820154"/>
              <a:gd name="connsiteY3" fmla="*/ 110837 h 1438790"/>
              <a:gd name="connsiteX4" fmla="*/ 201317 w 820154"/>
              <a:gd name="connsiteY4" fmla="*/ 138546 h 1438790"/>
              <a:gd name="connsiteX5" fmla="*/ 229026 w 820154"/>
              <a:gd name="connsiteY5" fmla="*/ 166255 h 1438790"/>
              <a:gd name="connsiteX6" fmla="*/ 256736 w 820154"/>
              <a:gd name="connsiteY6" fmla="*/ 184728 h 1438790"/>
              <a:gd name="connsiteX7" fmla="*/ 321390 w 820154"/>
              <a:gd name="connsiteY7" fmla="*/ 230909 h 1438790"/>
              <a:gd name="connsiteX8" fmla="*/ 349099 w 820154"/>
              <a:gd name="connsiteY8" fmla="*/ 249382 h 1438790"/>
              <a:gd name="connsiteX9" fmla="*/ 386045 w 820154"/>
              <a:gd name="connsiteY9" fmla="*/ 304800 h 1438790"/>
              <a:gd name="connsiteX10" fmla="*/ 413754 w 820154"/>
              <a:gd name="connsiteY10" fmla="*/ 369455 h 1438790"/>
              <a:gd name="connsiteX11" fmla="*/ 459936 w 820154"/>
              <a:gd name="connsiteY11" fmla="*/ 434109 h 1438790"/>
              <a:gd name="connsiteX12" fmla="*/ 487645 w 820154"/>
              <a:gd name="connsiteY12" fmla="*/ 489528 h 1438790"/>
              <a:gd name="connsiteX13" fmla="*/ 515354 w 820154"/>
              <a:gd name="connsiteY13" fmla="*/ 572655 h 1438790"/>
              <a:gd name="connsiteX14" fmla="*/ 533826 w 820154"/>
              <a:gd name="connsiteY14" fmla="*/ 600364 h 1438790"/>
              <a:gd name="connsiteX15" fmla="*/ 552299 w 820154"/>
              <a:gd name="connsiteY15" fmla="*/ 655782 h 1438790"/>
              <a:gd name="connsiteX16" fmla="*/ 561536 w 820154"/>
              <a:gd name="connsiteY16" fmla="*/ 683491 h 1438790"/>
              <a:gd name="connsiteX17" fmla="*/ 580008 w 820154"/>
              <a:gd name="connsiteY17" fmla="*/ 738909 h 1438790"/>
              <a:gd name="connsiteX18" fmla="*/ 589245 w 820154"/>
              <a:gd name="connsiteY18" fmla="*/ 766618 h 1438790"/>
              <a:gd name="connsiteX19" fmla="*/ 598481 w 820154"/>
              <a:gd name="connsiteY19" fmla="*/ 812800 h 1438790"/>
              <a:gd name="connsiteX20" fmla="*/ 607717 w 820154"/>
              <a:gd name="connsiteY20" fmla="*/ 868218 h 1438790"/>
              <a:gd name="connsiteX21" fmla="*/ 626190 w 820154"/>
              <a:gd name="connsiteY21" fmla="*/ 923637 h 1438790"/>
              <a:gd name="connsiteX22" fmla="*/ 635426 w 820154"/>
              <a:gd name="connsiteY22" fmla="*/ 969818 h 1438790"/>
              <a:gd name="connsiteX23" fmla="*/ 631996 w 820154"/>
              <a:gd name="connsiteY23" fmla="*/ 1127659 h 1438790"/>
              <a:gd name="connsiteX24" fmla="*/ 525353 w 820154"/>
              <a:gd name="connsiteY24" fmla="*/ 1362119 h 1438790"/>
              <a:gd name="connsiteX25" fmla="*/ 654918 w 820154"/>
              <a:gd name="connsiteY25" fmla="*/ 1268685 h 1438790"/>
              <a:gd name="connsiteX26" fmla="*/ 536814 w 820154"/>
              <a:gd name="connsiteY26" fmla="*/ 1432632 h 1438790"/>
              <a:gd name="connsiteX27" fmla="*/ 536814 w 820154"/>
              <a:gd name="connsiteY27" fmla="*/ 1432632 h 1438790"/>
              <a:gd name="connsiteX28" fmla="*/ 536814 w 820154"/>
              <a:gd name="connsiteY28" fmla="*/ 1432632 h 1438790"/>
              <a:gd name="connsiteX29" fmla="*/ 420458 w 820154"/>
              <a:gd name="connsiteY29" fmla="*/ 1162042 h 1438790"/>
              <a:gd name="connsiteX30" fmla="*/ 420458 w 820154"/>
              <a:gd name="connsiteY30" fmla="*/ 1162042 h 1438790"/>
              <a:gd name="connsiteX31" fmla="*/ 420458 w 820154"/>
              <a:gd name="connsiteY31" fmla="*/ 1162042 h 1438790"/>
              <a:gd name="connsiteX32" fmla="*/ 420458 w 820154"/>
              <a:gd name="connsiteY32" fmla="*/ 1162042 h 1438790"/>
              <a:gd name="connsiteX33" fmla="*/ 536814 w 820154"/>
              <a:gd name="connsiteY33" fmla="*/ 1432632 h 1438790"/>
              <a:gd name="connsiteX34" fmla="*/ 536814 w 820154"/>
              <a:gd name="connsiteY34" fmla="*/ 1432632 h 1438790"/>
              <a:gd name="connsiteX35" fmla="*/ 810917 w 820154"/>
              <a:gd name="connsiteY35" fmla="*/ 1117600 h 1438790"/>
              <a:gd name="connsiteX36" fmla="*/ 820154 w 820154"/>
              <a:gd name="connsiteY36" fmla="*/ 1108364 h 1438790"/>
              <a:gd name="connsiteX0" fmla="*/ 7354 w 810917"/>
              <a:gd name="connsiteY0" fmla="*/ 0 h 1438790"/>
              <a:gd name="connsiteX1" fmla="*/ 53536 w 810917"/>
              <a:gd name="connsiteY1" fmla="*/ 36946 h 1438790"/>
              <a:gd name="connsiteX2" fmla="*/ 81245 w 810917"/>
              <a:gd name="connsiteY2" fmla="*/ 64655 h 1438790"/>
              <a:gd name="connsiteX3" fmla="*/ 164372 w 810917"/>
              <a:gd name="connsiteY3" fmla="*/ 110837 h 1438790"/>
              <a:gd name="connsiteX4" fmla="*/ 201317 w 810917"/>
              <a:gd name="connsiteY4" fmla="*/ 138546 h 1438790"/>
              <a:gd name="connsiteX5" fmla="*/ 229026 w 810917"/>
              <a:gd name="connsiteY5" fmla="*/ 166255 h 1438790"/>
              <a:gd name="connsiteX6" fmla="*/ 256736 w 810917"/>
              <a:gd name="connsiteY6" fmla="*/ 184728 h 1438790"/>
              <a:gd name="connsiteX7" fmla="*/ 321390 w 810917"/>
              <a:gd name="connsiteY7" fmla="*/ 230909 h 1438790"/>
              <a:gd name="connsiteX8" fmla="*/ 349099 w 810917"/>
              <a:gd name="connsiteY8" fmla="*/ 249382 h 1438790"/>
              <a:gd name="connsiteX9" fmla="*/ 386045 w 810917"/>
              <a:gd name="connsiteY9" fmla="*/ 304800 h 1438790"/>
              <a:gd name="connsiteX10" fmla="*/ 413754 w 810917"/>
              <a:gd name="connsiteY10" fmla="*/ 369455 h 1438790"/>
              <a:gd name="connsiteX11" fmla="*/ 459936 w 810917"/>
              <a:gd name="connsiteY11" fmla="*/ 434109 h 1438790"/>
              <a:gd name="connsiteX12" fmla="*/ 487645 w 810917"/>
              <a:gd name="connsiteY12" fmla="*/ 489528 h 1438790"/>
              <a:gd name="connsiteX13" fmla="*/ 515354 w 810917"/>
              <a:gd name="connsiteY13" fmla="*/ 572655 h 1438790"/>
              <a:gd name="connsiteX14" fmla="*/ 533826 w 810917"/>
              <a:gd name="connsiteY14" fmla="*/ 600364 h 1438790"/>
              <a:gd name="connsiteX15" fmla="*/ 552299 w 810917"/>
              <a:gd name="connsiteY15" fmla="*/ 655782 h 1438790"/>
              <a:gd name="connsiteX16" fmla="*/ 561536 w 810917"/>
              <a:gd name="connsiteY16" fmla="*/ 683491 h 1438790"/>
              <a:gd name="connsiteX17" fmla="*/ 580008 w 810917"/>
              <a:gd name="connsiteY17" fmla="*/ 738909 h 1438790"/>
              <a:gd name="connsiteX18" fmla="*/ 589245 w 810917"/>
              <a:gd name="connsiteY18" fmla="*/ 766618 h 1438790"/>
              <a:gd name="connsiteX19" fmla="*/ 598481 w 810917"/>
              <a:gd name="connsiteY19" fmla="*/ 812800 h 1438790"/>
              <a:gd name="connsiteX20" fmla="*/ 607717 w 810917"/>
              <a:gd name="connsiteY20" fmla="*/ 868218 h 1438790"/>
              <a:gd name="connsiteX21" fmla="*/ 626190 w 810917"/>
              <a:gd name="connsiteY21" fmla="*/ 923637 h 1438790"/>
              <a:gd name="connsiteX22" fmla="*/ 635426 w 810917"/>
              <a:gd name="connsiteY22" fmla="*/ 969818 h 1438790"/>
              <a:gd name="connsiteX23" fmla="*/ 631996 w 810917"/>
              <a:gd name="connsiteY23" fmla="*/ 1127659 h 1438790"/>
              <a:gd name="connsiteX24" fmla="*/ 525353 w 810917"/>
              <a:gd name="connsiteY24" fmla="*/ 1362119 h 1438790"/>
              <a:gd name="connsiteX25" fmla="*/ 654918 w 810917"/>
              <a:gd name="connsiteY25" fmla="*/ 1268685 h 1438790"/>
              <a:gd name="connsiteX26" fmla="*/ 536814 w 810917"/>
              <a:gd name="connsiteY26" fmla="*/ 1432632 h 1438790"/>
              <a:gd name="connsiteX27" fmla="*/ 536814 w 810917"/>
              <a:gd name="connsiteY27" fmla="*/ 1432632 h 1438790"/>
              <a:gd name="connsiteX28" fmla="*/ 536814 w 810917"/>
              <a:gd name="connsiteY28" fmla="*/ 1432632 h 1438790"/>
              <a:gd name="connsiteX29" fmla="*/ 420458 w 810917"/>
              <a:gd name="connsiteY29" fmla="*/ 1162042 h 1438790"/>
              <a:gd name="connsiteX30" fmla="*/ 420458 w 810917"/>
              <a:gd name="connsiteY30" fmla="*/ 1162042 h 1438790"/>
              <a:gd name="connsiteX31" fmla="*/ 420458 w 810917"/>
              <a:gd name="connsiteY31" fmla="*/ 1162042 h 1438790"/>
              <a:gd name="connsiteX32" fmla="*/ 420458 w 810917"/>
              <a:gd name="connsiteY32" fmla="*/ 1162042 h 1438790"/>
              <a:gd name="connsiteX33" fmla="*/ 536814 w 810917"/>
              <a:gd name="connsiteY33" fmla="*/ 1432632 h 1438790"/>
              <a:gd name="connsiteX34" fmla="*/ 536814 w 810917"/>
              <a:gd name="connsiteY34" fmla="*/ 1432632 h 1438790"/>
              <a:gd name="connsiteX35" fmla="*/ 810917 w 810917"/>
              <a:gd name="connsiteY35" fmla="*/ 1117600 h 1438790"/>
              <a:gd name="connsiteX36" fmla="*/ 725430 w 810917"/>
              <a:gd name="connsiteY36" fmla="*/ 1257224 h 1438790"/>
              <a:gd name="connsiteX0" fmla="*/ 7354 w 725431"/>
              <a:gd name="connsiteY0" fmla="*/ 0 h 1438790"/>
              <a:gd name="connsiteX1" fmla="*/ 53536 w 725431"/>
              <a:gd name="connsiteY1" fmla="*/ 36946 h 1438790"/>
              <a:gd name="connsiteX2" fmla="*/ 81245 w 725431"/>
              <a:gd name="connsiteY2" fmla="*/ 64655 h 1438790"/>
              <a:gd name="connsiteX3" fmla="*/ 164372 w 725431"/>
              <a:gd name="connsiteY3" fmla="*/ 110837 h 1438790"/>
              <a:gd name="connsiteX4" fmla="*/ 201317 w 725431"/>
              <a:gd name="connsiteY4" fmla="*/ 138546 h 1438790"/>
              <a:gd name="connsiteX5" fmla="*/ 229026 w 725431"/>
              <a:gd name="connsiteY5" fmla="*/ 166255 h 1438790"/>
              <a:gd name="connsiteX6" fmla="*/ 256736 w 725431"/>
              <a:gd name="connsiteY6" fmla="*/ 184728 h 1438790"/>
              <a:gd name="connsiteX7" fmla="*/ 321390 w 725431"/>
              <a:gd name="connsiteY7" fmla="*/ 230909 h 1438790"/>
              <a:gd name="connsiteX8" fmla="*/ 349099 w 725431"/>
              <a:gd name="connsiteY8" fmla="*/ 249382 h 1438790"/>
              <a:gd name="connsiteX9" fmla="*/ 386045 w 725431"/>
              <a:gd name="connsiteY9" fmla="*/ 304800 h 1438790"/>
              <a:gd name="connsiteX10" fmla="*/ 413754 w 725431"/>
              <a:gd name="connsiteY10" fmla="*/ 369455 h 1438790"/>
              <a:gd name="connsiteX11" fmla="*/ 459936 w 725431"/>
              <a:gd name="connsiteY11" fmla="*/ 434109 h 1438790"/>
              <a:gd name="connsiteX12" fmla="*/ 487645 w 725431"/>
              <a:gd name="connsiteY12" fmla="*/ 489528 h 1438790"/>
              <a:gd name="connsiteX13" fmla="*/ 515354 w 725431"/>
              <a:gd name="connsiteY13" fmla="*/ 572655 h 1438790"/>
              <a:gd name="connsiteX14" fmla="*/ 533826 w 725431"/>
              <a:gd name="connsiteY14" fmla="*/ 600364 h 1438790"/>
              <a:gd name="connsiteX15" fmla="*/ 552299 w 725431"/>
              <a:gd name="connsiteY15" fmla="*/ 655782 h 1438790"/>
              <a:gd name="connsiteX16" fmla="*/ 561536 w 725431"/>
              <a:gd name="connsiteY16" fmla="*/ 683491 h 1438790"/>
              <a:gd name="connsiteX17" fmla="*/ 580008 w 725431"/>
              <a:gd name="connsiteY17" fmla="*/ 738909 h 1438790"/>
              <a:gd name="connsiteX18" fmla="*/ 589245 w 725431"/>
              <a:gd name="connsiteY18" fmla="*/ 766618 h 1438790"/>
              <a:gd name="connsiteX19" fmla="*/ 598481 w 725431"/>
              <a:gd name="connsiteY19" fmla="*/ 812800 h 1438790"/>
              <a:gd name="connsiteX20" fmla="*/ 607717 w 725431"/>
              <a:gd name="connsiteY20" fmla="*/ 868218 h 1438790"/>
              <a:gd name="connsiteX21" fmla="*/ 626190 w 725431"/>
              <a:gd name="connsiteY21" fmla="*/ 923637 h 1438790"/>
              <a:gd name="connsiteX22" fmla="*/ 635426 w 725431"/>
              <a:gd name="connsiteY22" fmla="*/ 969818 h 1438790"/>
              <a:gd name="connsiteX23" fmla="*/ 631996 w 725431"/>
              <a:gd name="connsiteY23" fmla="*/ 1127659 h 1438790"/>
              <a:gd name="connsiteX24" fmla="*/ 525353 w 725431"/>
              <a:gd name="connsiteY24" fmla="*/ 1362119 h 1438790"/>
              <a:gd name="connsiteX25" fmla="*/ 654918 w 725431"/>
              <a:gd name="connsiteY25" fmla="*/ 1268685 h 1438790"/>
              <a:gd name="connsiteX26" fmla="*/ 536814 w 725431"/>
              <a:gd name="connsiteY26" fmla="*/ 1432632 h 1438790"/>
              <a:gd name="connsiteX27" fmla="*/ 536814 w 725431"/>
              <a:gd name="connsiteY27" fmla="*/ 1432632 h 1438790"/>
              <a:gd name="connsiteX28" fmla="*/ 536814 w 725431"/>
              <a:gd name="connsiteY28" fmla="*/ 1432632 h 1438790"/>
              <a:gd name="connsiteX29" fmla="*/ 420458 w 725431"/>
              <a:gd name="connsiteY29" fmla="*/ 1162042 h 1438790"/>
              <a:gd name="connsiteX30" fmla="*/ 420458 w 725431"/>
              <a:gd name="connsiteY30" fmla="*/ 1162042 h 1438790"/>
              <a:gd name="connsiteX31" fmla="*/ 420458 w 725431"/>
              <a:gd name="connsiteY31" fmla="*/ 1162042 h 1438790"/>
              <a:gd name="connsiteX32" fmla="*/ 420458 w 725431"/>
              <a:gd name="connsiteY32" fmla="*/ 1162042 h 1438790"/>
              <a:gd name="connsiteX33" fmla="*/ 536814 w 725431"/>
              <a:gd name="connsiteY33" fmla="*/ 1432632 h 1438790"/>
              <a:gd name="connsiteX34" fmla="*/ 536814 w 725431"/>
              <a:gd name="connsiteY34" fmla="*/ 1432632 h 1438790"/>
              <a:gd name="connsiteX35" fmla="*/ 725431 w 725431"/>
              <a:gd name="connsiteY35" fmla="*/ 1257223 h 1438790"/>
              <a:gd name="connsiteX36" fmla="*/ 725430 w 725431"/>
              <a:gd name="connsiteY36" fmla="*/ 1257224 h 1438790"/>
              <a:gd name="connsiteX0" fmla="*/ 7354 w 725431"/>
              <a:gd name="connsiteY0" fmla="*/ 0 h 1438790"/>
              <a:gd name="connsiteX1" fmla="*/ 53536 w 725431"/>
              <a:gd name="connsiteY1" fmla="*/ 36946 h 1438790"/>
              <a:gd name="connsiteX2" fmla="*/ 81245 w 725431"/>
              <a:gd name="connsiteY2" fmla="*/ 64655 h 1438790"/>
              <a:gd name="connsiteX3" fmla="*/ 164372 w 725431"/>
              <a:gd name="connsiteY3" fmla="*/ 110837 h 1438790"/>
              <a:gd name="connsiteX4" fmla="*/ 201317 w 725431"/>
              <a:gd name="connsiteY4" fmla="*/ 138546 h 1438790"/>
              <a:gd name="connsiteX5" fmla="*/ 229026 w 725431"/>
              <a:gd name="connsiteY5" fmla="*/ 166255 h 1438790"/>
              <a:gd name="connsiteX6" fmla="*/ 256736 w 725431"/>
              <a:gd name="connsiteY6" fmla="*/ 184728 h 1438790"/>
              <a:gd name="connsiteX7" fmla="*/ 321390 w 725431"/>
              <a:gd name="connsiteY7" fmla="*/ 230909 h 1438790"/>
              <a:gd name="connsiteX8" fmla="*/ 349099 w 725431"/>
              <a:gd name="connsiteY8" fmla="*/ 249382 h 1438790"/>
              <a:gd name="connsiteX9" fmla="*/ 386045 w 725431"/>
              <a:gd name="connsiteY9" fmla="*/ 304800 h 1438790"/>
              <a:gd name="connsiteX10" fmla="*/ 413754 w 725431"/>
              <a:gd name="connsiteY10" fmla="*/ 369455 h 1438790"/>
              <a:gd name="connsiteX11" fmla="*/ 459936 w 725431"/>
              <a:gd name="connsiteY11" fmla="*/ 434109 h 1438790"/>
              <a:gd name="connsiteX12" fmla="*/ 487645 w 725431"/>
              <a:gd name="connsiteY12" fmla="*/ 489528 h 1438790"/>
              <a:gd name="connsiteX13" fmla="*/ 515354 w 725431"/>
              <a:gd name="connsiteY13" fmla="*/ 572655 h 1438790"/>
              <a:gd name="connsiteX14" fmla="*/ 533826 w 725431"/>
              <a:gd name="connsiteY14" fmla="*/ 600364 h 1438790"/>
              <a:gd name="connsiteX15" fmla="*/ 552299 w 725431"/>
              <a:gd name="connsiteY15" fmla="*/ 655782 h 1438790"/>
              <a:gd name="connsiteX16" fmla="*/ 561536 w 725431"/>
              <a:gd name="connsiteY16" fmla="*/ 683491 h 1438790"/>
              <a:gd name="connsiteX17" fmla="*/ 580008 w 725431"/>
              <a:gd name="connsiteY17" fmla="*/ 738909 h 1438790"/>
              <a:gd name="connsiteX18" fmla="*/ 589245 w 725431"/>
              <a:gd name="connsiteY18" fmla="*/ 766618 h 1438790"/>
              <a:gd name="connsiteX19" fmla="*/ 598481 w 725431"/>
              <a:gd name="connsiteY19" fmla="*/ 812800 h 1438790"/>
              <a:gd name="connsiteX20" fmla="*/ 607717 w 725431"/>
              <a:gd name="connsiteY20" fmla="*/ 868218 h 1438790"/>
              <a:gd name="connsiteX21" fmla="*/ 626190 w 725431"/>
              <a:gd name="connsiteY21" fmla="*/ 923637 h 1438790"/>
              <a:gd name="connsiteX22" fmla="*/ 635426 w 725431"/>
              <a:gd name="connsiteY22" fmla="*/ 969818 h 1438790"/>
              <a:gd name="connsiteX23" fmla="*/ 631996 w 725431"/>
              <a:gd name="connsiteY23" fmla="*/ 1127659 h 1438790"/>
              <a:gd name="connsiteX24" fmla="*/ 525353 w 725431"/>
              <a:gd name="connsiteY24" fmla="*/ 1362119 h 1438790"/>
              <a:gd name="connsiteX25" fmla="*/ 525354 w 725431"/>
              <a:gd name="connsiteY25" fmla="*/ 1362119 h 1438790"/>
              <a:gd name="connsiteX26" fmla="*/ 536814 w 725431"/>
              <a:gd name="connsiteY26" fmla="*/ 1432632 h 1438790"/>
              <a:gd name="connsiteX27" fmla="*/ 536814 w 725431"/>
              <a:gd name="connsiteY27" fmla="*/ 1432632 h 1438790"/>
              <a:gd name="connsiteX28" fmla="*/ 536814 w 725431"/>
              <a:gd name="connsiteY28" fmla="*/ 1432632 h 1438790"/>
              <a:gd name="connsiteX29" fmla="*/ 420458 w 725431"/>
              <a:gd name="connsiteY29" fmla="*/ 1162042 h 1438790"/>
              <a:gd name="connsiteX30" fmla="*/ 420458 w 725431"/>
              <a:gd name="connsiteY30" fmla="*/ 1162042 h 1438790"/>
              <a:gd name="connsiteX31" fmla="*/ 420458 w 725431"/>
              <a:gd name="connsiteY31" fmla="*/ 1162042 h 1438790"/>
              <a:gd name="connsiteX32" fmla="*/ 420458 w 725431"/>
              <a:gd name="connsiteY32" fmla="*/ 1162042 h 1438790"/>
              <a:gd name="connsiteX33" fmla="*/ 536814 w 725431"/>
              <a:gd name="connsiteY33" fmla="*/ 1432632 h 1438790"/>
              <a:gd name="connsiteX34" fmla="*/ 536814 w 725431"/>
              <a:gd name="connsiteY34" fmla="*/ 1432632 h 1438790"/>
              <a:gd name="connsiteX35" fmla="*/ 725431 w 725431"/>
              <a:gd name="connsiteY35" fmla="*/ 1257223 h 1438790"/>
              <a:gd name="connsiteX36" fmla="*/ 725430 w 725431"/>
              <a:gd name="connsiteY36" fmla="*/ 1257224 h 143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5431" h="1438790">
                <a:moveTo>
                  <a:pt x="7354" y="0"/>
                </a:moveTo>
                <a:cubicBezTo>
                  <a:pt x="48664" y="61968"/>
                  <a:pt x="0" y="1256"/>
                  <a:pt x="53536" y="36946"/>
                </a:cubicBezTo>
                <a:cubicBezTo>
                  <a:pt x="64404" y="44192"/>
                  <a:pt x="70934" y="56636"/>
                  <a:pt x="81245" y="64655"/>
                </a:cubicBezTo>
                <a:cubicBezTo>
                  <a:pt x="128883" y="101706"/>
                  <a:pt x="122565" y="96900"/>
                  <a:pt x="164372" y="110837"/>
                </a:cubicBezTo>
                <a:cubicBezTo>
                  <a:pt x="176687" y="120073"/>
                  <a:pt x="189629" y="128528"/>
                  <a:pt x="201317" y="138546"/>
                </a:cubicBezTo>
                <a:cubicBezTo>
                  <a:pt x="211235" y="147047"/>
                  <a:pt x="218991" y="157893"/>
                  <a:pt x="229026" y="166255"/>
                </a:cubicBezTo>
                <a:cubicBezTo>
                  <a:pt x="237554" y="173362"/>
                  <a:pt x="248307" y="177504"/>
                  <a:pt x="256736" y="184728"/>
                </a:cubicBezTo>
                <a:cubicBezTo>
                  <a:pt x="312519" y="232542"/>
                  <a:pt x="270476" y="213938"/>
                  <a:pt x="321390" y="230909"/>
                </a:cubicBezTo>
                <a:cubicBezTo>
                  <a:pt x="330626" y="237067"/>
                  <a:pt x="341789" y="241028"/>
                  <a:pt x="349099" y="249382"/>
                </a:cubicBezTo>
                <a:cubicBezTo>
                  <a:pt x="363719" y="266090"/>
                  <a:pt x="386045" y="304800"/>
                  <a:pt x="386045" y="304800"/>
                </a:cubicBezTo>
                <a:cubicBezTo>
                  <a:pt x="396407" y="335888"/>
                  <a:pt x="395491" y="337495"/>
                  <a:pt x="413754" y="369455"/>
                </a:cubicBezTo>
                <a:cubicBezTo>
                  <a:pt x="424563" y="388372"/>
                  <a:pt x="448033" y="418240"/>
                  <a:pt x="459936" y="434109"/>
                </a:cubicBezTo>
                <a:cubicBezTo>
                  <a:pt x="483150" y="503755"/>
                  <a:pt x="451836" y="417909"/>
                  <a:pt x="487645" y="489528"/>
                </a:cubicBezTo>
                <a:cubicBezTo>
                  <a:pt x="562618" y="639475"/>
                  <a:pt x="462445" y="449199"/>
                  <a:pt x="515354" y="572655"/>
                </a:cubicBezTo>
                <a:cubicBezTo>
                  <a:pt x="519727" y="582858"/>
                  <a:pt x="529318" y="590220"/>
                  <a:pt x="533826" y="600364"/>
                </a:cubicBezTo>
                <a:cubicBezTo>
                  <a:pt x="541734" y="618158"/>
                  <a:pt x="546141" y="637309"/>
                  <a:pt x="552299" y="655782"/>
                </a:cubicBezTo>
                <a:lnTo>
                  <a:pt x="561536" y="683491"/>
                </a:lnTo>
                <a:lnTo>
                  <a:pt x="580008" y="738909"/>
                </a:lnTo>
                <a:cubicBezTo>
                  <a:pt x="583087" y="748145"/>
                  <a:pt x="587336" y="757071"/>
                  <a:pt x="589245" y="766618"/>
                </a:cubicBezTo>
                <a:cubicBezTo>
                  <a:pt x="592324" y="782012"/>
                  <a:pt x="595673" y="797354"/>
                  <a:pt x="598481" y="812800"/>
                </a:cubicBezTo>
                <a:cubicBezTo>
                  <a:pt x="601831" y="831225"/>
                  <a:pt x="603175" y="850050"/>
                  <a:pt x="607717" y="868218"/>
                </a:cubicBezTo>
                <a:cubicBezTo>
                  <a:pt x="612440" y="887109"/>
                  <a:pt x="622371" y="904543"/>
                  <a:pt x="626190" y="923637"/>
                </a:cubicBezTo>
                <a:cubicBezTo>
                  <a:pt x="629269" y="939031"/>
                  <a:pt x="631619" y="954588"/>
                  <a:pt x="635426" y="969818"/>
                </a:cubicBezTo>
                <a:cubicBezTo>
                  <a:pt x="649753" y="1027127"/>
                  <a:pt x="620647" y="1048219"/>
                  <a:pt x="631996" y="1127659"/>
                </a:cubicBezTo>
                <a:cubicBezTo>
                  <a:pt x="632322" y="1151845"/>
                  <a:pt x="543127" y="1323042"/>
                  <a:pt x="525353" y="1362119"/>
                </a:cubicBezTo>
                <a:cubicBezTo>
                  <a:pt x="507579" y="1401196"/>
                  <a:pt x="542115" y="1309169"/>
                  <a:pt x="525354" y="1362119"/>
                </a:cubicBezTo>
                <a:cubicBezTo>
                  <a:pt x="528433" y="1374434"/>
                  <a:pt x="543856" y="1422070"/>
                  <a:pt x="536814" y="1432632"/>
                </a:cubicBezTo>
                <a:lnTo>
                  <a:pt x="536814" y="1432632"/>
                </a:lnTo>
                <a:lnTo>
                  <a:pt x="536814" y="1432632"/>
                </a:lnTo>
                <a:cubicBezTo>
                  <a:pt x="492739" y="1394067"/>
                  <a:pt x="472780" y="1179484"/>
                  <a:pt x="420458" y="1162042"/>
                </a:cubicBezTo>
                <a:lnTo>
                  <a:pt x="420458" y="1162042"/>
                </a:lnTo>
                <a:lnTo>
                  <a:pt x="420458" y="1162042"/>
                </a:lnTo>
                <a:lnTo>
                  <a:pt x="420458" y="1162042"/>
                </a:lnTo>
                <a:cubicBezTo>
                  <a:pt x="428307" y="1154192"/>
                  <a:pt x="527578" y="1438790"/>
                  <a:pt x="536814" y="1432632"/>
                </a:cubicBezTo>
                <a:lnTo>
                  <a:pt x="536814" y="1432632"/>
                </a:lnTo>
                <a:cubicBezTo>
                  <a:pt x="553522" y="1418012"/>
                  <a:pt x="709731" y="1272921"/>
                  <a:pt x="725431" y="1257223"/>
                </a:cubicBezTo>
                <a:lnTo>
                  <a:pt x="725430" y="1257224"/>
                </a:lnTo>
              </a:path>
            </a:pathLst>
          </a:cu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7158" y="1857364"/>
            <a:ext cx="257176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143240" y="2714620"/>
            <a:ext cx="178595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86380" y="1928802"/>
            <a:ext cx="135732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858016" y="2357430"/>
            <a:ext cx="192882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baunti\Desktop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572560" cy="4562495"/>
          </a:xfrm>
          <a:prstGeom prst="rect">
            <a:avLst/>
          </a:prstGeom>
          <a:noFill/>
        </p:spPr>
      </p:pic>
      <p:pic>
        <p:nvPicPr>
          <p:cNvPr id="38916" name="Picture 4" descr="http://class-fizika.narod.ru/8_class/8_urok/8_agreg/sci-train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897894"/>
            <a:ext cx="3357586" cy="1960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8400" b="7601"/>
          <a:stretch/>
        </p:blipFill>
        <p:spPr bwMode="auto">
          <a:xfrm>
            <a:off x="899592" y="811419"/>
            <a:ext cx="68580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1785926"/>
            <a:ext cx="285752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Энергия нагревателя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500570"/>
            <a:ext cx="285752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Энергия холодильнику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3214686"/>
            <a:ext cx="178595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Полезная работа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721" y="1357298"/>
            <a:ext cx="3929089" cy="154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88024" y="1498126"/>
            <a:ext cx="4071966" cy="139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6371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КПД   теплового   двигателя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563752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чего зависит КПД идеального двигателя и от чего она не зависит</a:t>
            </a:r>
            <a:r>
              <a:rPr lang="ru-RU" dirty="0" smtClean="0"/>
              <a:t>.</a:t>
            </a:r>
          </a:p>
          <a:p>
            <a:r>
              <a:rPr lang="ru-RU" sz="2400" b="1" dirty="0" smtClean="0"/>
              <a:t>1)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зависит </a:t>
            </a:r>
            <a:r>
              <a:rPr lang="ru-RU" sz="2400" b="1" dirty="0" smtClean="0"/>
              <a:t>от Q, V, </a:t>
            </a:r>
            <a:r>
              <a:rPr lang="ru-RU" sz="2400" b="1" dirty="0" err="1" smtClean="0"/>
              <a:t>m</a:t>
            </a:r>
            <a:r>
              <a:rPr lang="ru-RU" sz="2400" b="1" dirty="0" smtClean="0"/>
              <a:t> топлива;</a:t>
            </a:r>
          </a:p>
          <a:p>
            <a:r>
              <a:rPr lang="ru-RU" sz="2400" b="1" dirty="0" smtClean="0"/>
              <a:t>2)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зависит</a:t>
            </a:r>
            <a:r>
              <a:rPr lang="ru-RU" sz="2400" b="1" dirty="0" smtClean="0"/>
              <a:t> только от разности температур нагревателя и холодильника</a:t>
            </a:r>
          </a:p>
          <a:p>
            <a:r>
              <a:rPr lang="ru-RU" sz="2400" b="1" dirty="0" smtClean="0"/>
              <a:t>3)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КПД любого двигателя не может быть больше КПД идеального двигателя, который равен 100%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214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Схема работы бензинового двигателя внутреннего сгорания:</a:t>
            </a:r>
          </a:p>
          <a:p>
            <a:r>
              <a:rPr lang="ru-RU" sz="2400" b="1" dirty="0" smtClean="0"/>
              <a:t>- такт впуска;</a:t>
            </a:r>
          </a:p>
          <a:p>
            <a:r>
              <a:rPr lang="ru-RU" sz="2400" b="1" dirty="0" smtClean="0"/>
              <a:t>- такт сжатия;</a:t>
            </a:r>
          </a:p>
          <a:p>
            <a:r>
              <a:rPr lang="ru-RU" sz="2400" b="1" dirty="0" smtClean="0"/>
              <a:t>- рабочий такт;</a:t>
            </a:r>
          </a:p>
          <a:p>
            <a:r>
              <a:rPr lang="ru-RU" sz="2400" b="1" dirty="0" smtClean="0"/>
              <a:t>- такт выпуска.</a:t>
            </a:r>
            <a:endParaRPr lang="ru-RU" sz="2400" b="1" dirty="0"/>
          </a:p>
        </p:txBody>
      </p:sp>
      <p:pic>
        <p:nvPicPr>
          <p:cNvPr id="5122" name="Picture 2" descr="D:\foto\06c8d803247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857364"/>
            <a:ext cx="3562375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142852"/>
            <a:ext cx="4143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Четырехтактный двигатель</a:t>
            </a: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(ДВС)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 descr="D:\foto\300px-Cshaf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14950"/>
            <a:ext cx="1991384" cy="1500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6357958"/>
            <a:ext cx="181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Коленчатый вал </a:t>
            </a:r>
            <a:endParaRPr lang="ru-RU" dirty="0"/>
          </a:p>
        </p:txBody>
      </p:sp>
      <p:pic>
        <p:nvPicPr>
          <p:cNvPr id="5124" name="Picture 4" descr="D:\foto\aafd6926c7a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6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142852"/>
            <a:ext cx="678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Четырехтактный двигатель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(ДВС)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1777250"/>
            <a:ext cx="9084878" cy="481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4887" t="12425" r="4887" b="9419"/>
          <a:stretch>
            <a:fillRect/>
          </a:stretch>
        </p:blipFill>
        <p:spPr bwMode="auto">
          <a:xfrm>
            <a:off x="214283" y="142852"/>
            <a:ext cx="2071702" cy="134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256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baunti</dc:creator>
  <cp:lastModifiedBy>baunti</cp:lastModifiedBy>
  <cp:revision>48</cp:revision>
  <dcterms:created xsi:type="dcterms:W3CDTF">2012-03-12T18:38:08Z</dcterms:created>
  <dcterms:modified xsi:type="dcterms:W3CDTF">2017-06-08T11:38:53Z</dcterms:modified>
</cp:coreProperties>
</file>